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258" r:id="rId7"/>
    <p:sldId id="263" r:id="rId8"/>
    <p:sldId id="259" r:id="rId9"/>
    <p:sldId id="270" r:id="rId10"/>
    <p:sldId id="260" r:id="rId11"/>
    <p:sldId id="261" r:id="rId12"/>
    <p:sldId id="262" r:id="rId13"/>
    <p:sldId id="264" r:id="rId14"/>
    <p:sldId id="265" r:id="rId15"/>
    <p:sldId id="266" r:id="rId16"/>
    <p:sldId id="267" r:id="rId17"/>
    <p:sldId id="268" r:id="rId18"/>
    <p:sldId id="269"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768" autoAdjust="0"/>
  </p:normalViewPr>
  <p:slideViewPr>
    <p:cSldViewPr snapToGrid="0">
      <p:cViewPr varScale="1">
        <p:scale>
          <a:sx n="101" d="100"/>
          <a:sy n="101" d="100"/>
        </p:scale>
        <p:origin x="258" y="114"/>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2.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5" Type="http://schemas.openxmlformats.org/officeDocument/2006/relationships/slide" Target="slides/slide5.xml"/><Relationship Id="rId15" Type="http://schemas.openxmlformats.org/officeDocument/2006/relationships/slide" Target="slides/slide15.xml"/><Relationship Id="rId10" Type="http://schemas.openxmlformats.org/officeDocument/2006/relationships/slide" Target="slides/slide10.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an Wehning" userId="b54737e69826457d" providerId="LiveId" clId="{8557A10A-A674-4A9E-B373-804F206E36DF}"/>
    <pc:docChg chg="undo custSel modSld">
      <pc:chgData name="Fabian Wehning" userId="b54737e69826457d" providerId="LiveId" clId="{8557A10A-A674-4A9E-B373-804F206E36DF}" dt="2023-05-28T13:28:02.647" v="166" actId="26606"/>
      <pc:docMkLst>
        <pc:docMk/>
      </pc:docMkLst>
      <pc:sldChg chg="addSp delSp modSp mod">
        <pc:chgData name="Fabian Wehning" userId="b54737e69826457d" providerId="LiveId" clId="{8557A10A-A674-4A9E-B373-804F206E36DF}" dt="2023-05-28T13:28:02.647" v="166" actId="26606"/>
        <pc:sldMkLst>
          <pc:docMk/>
          <pc:sldMk cId="2402565755" sldId="257"/>
        </pc:sldMkLst>
        <pc:spChg chg="mod">
          <ac:chgData name="Fabian Wehning" userId="b54737e69826457d" providerId="LiveId" clId="{8557A10A-A674-4A9E-B373-804F206E36DF}" dt="2023-05-28T13:28:02.647" v="166" actId="26606"/>
          <ac:spMkLst>
            <pc:docMk/>
            <pc:sldMk cId="2402565755" sldId="257"/>
            <ac:spMk id="2" creationId="{AAA66870-2E56-88D2-D503-5EABB060865D}"/>
          </ac:spMkLst>
        </pc:spChg>
        <pc:spChg chg="del mod">
          <ac:chgData name="Fabian Wehning" userId="b54737e69826457d" providerId="LiveId" clId="{8557A10A-A674-4A9E-B373-804F206E36DF}" dt="2023-05-28T13:24:26.952" v="145" actId="12084"/>
          <ac:spMkLst>
            <pc:docMk/>
            <pc:sldMk cId="2402565755" sldId="257"/>
            <ac:spMk id="3" creationId="{C2CB8A6A-895E-2478-799C-4BBB77D0D2E8}"/>
          </ac:spMkLst>
        </pc:spChg>
        <pc:spChg chg="del">
          <ac:chgData name="Fabian Wehning" userId="b54737e69826457d" providerId="LiveId" clId="{8557A10A-A674-4A9E-B373-804F206E36DF}" dt="2023-05-28T13:26:26.899" v="152" actId="26606"/>
          <ac:spMkLst>
            <pc:docMk/>
            <pc:sldMk cId="2402565755" sldId="257"/>
            <ac:spMk id="41" creationId="{E8A8EAB8-D2FF-444D-B34B-7D32F106AD0E}"/>
          </ac:spMkLst>
        </pc:spChg>
        <pc:spChg chg="add del">
          <ac:chgData name="Fabian Wehning" userId="b54737e69826457d" providerId="LiveId" clId="{8557A10A-A674-4A9E-B373-804F206E36DF}" dt="2023-05-28T13:28:02.647" v="166" actId="26606"/>
          <ac:spMkLst>
            <pc:docMk/>
            <pc:sldMk cId="2402565755" sldId="257"/>
            <ac:spMk id="52" creationId="{E8A8EAB8-D2FF-444D-B34B-7D32F106AD0E}"/>
          </ac:spMkLst>
        </pc:spChg>
        <pc:spChg chg="add del">
          <ac:chgData name="Fabian Wehning" userId="b54737e69826457d" providerId="LiveId" clId="{8557A10A-A674-4A9E-B373-804F206E36DF}" dt="2023-05-28T13:28:02.647" v="166" actId="26606"/>
          <ac:spMkLst>
            <pc:docMk/>
            <pc:sldMk cId="2402565755" sldId="257"/>
            <ac:spMk id="54" creationId="{9DD005C1-8C51-42D6-9BEE-B9B83849743D}"/>
          </ac:spMkLst>
        </pc:spChg>
        <pc:spChg chg="add del">
          <ac:chgData name="Fabian Wehning" userId="b54737e69826457d" providerId="LiveId" clId="{8557A10A-A674-4A9E-B373-804F206E36DF}" dt="2023-05-28T13:28:02.647" v="166" actId="26606"/>
          <ac:spMkLst>
            <pc:docMk/>
            <pc:sldMk cId="2402565755" sldId="257"/>
            <ac:spMk id="56" creationId="{C61F2F60-14E3-4196-B7CE-175E46F04481}"/>
          </ac:spMkLst>
        </pc:spChg>
        <pc:spChg chg="add del">
          <ac:chgData name="Fabian Wehning" userId="b54737e69826457d" providerId="LiveId" clId="{8557A10A-A674-4A9E-B373-804F206E36DF}" dt="2023-05-28T13:28:02.600" v="165" actId="26606"/>
          <ac:spMkLst>
            <pc:docMk/>
            <pc:sldMk cId="2402565755" sldId="257"/>
            <ac:spMk id="61" creationId="{E8A8EAB8-D2FF-444D-B34B-7D32F106AD0E}"/>
          </ac:spMkLst>
        </pc:spChg>
        <pc:spChg chg="add del">
          <ac:chgData name="Fabian Wehning" userId="b54737e69826457d" providerId="LiveId" clId="{8557A10A-A674-4A9E-B373-804F206E36DF}" dt="2023-05-28T13:28:02.600" v="165" actId="26606"/>
          <ac:spMkLst>
            <pc:docMk/>
            <pc:sldMk cId="2402565755" sldId="257"/>
            <ac:spMk id="63" creationId="{9DD005C1-8C51-42D6-9BEE-B9B83849743D}"/>
          </ac:spMkLst>
        </pc:spChg>
        <pc:spChg chg="add del">
          <ac:chgData name="Fabian Wehning" userId="b54737e69826457d" providerId="LiveId" clId="{8557A10A-A674-4A9E-B373-804F206E36DF}" dt="2023-05-28T13:28:02.600" v="165" actId="26606"/>
          <ac:spMkLst>
            <pc:docMk/>
            <pc:sldMk cId="2402565755" sldId="257"/>
            <ac:spMk id="65" creationId="{C61F2F60-14E3-4196-B7CE-175E46F04481}"/>
          </ac:spMkLst>
        </pc:spChg>
        <pc:spChg chg="add">
          <ac:chgData name="Fabian Wehning" userId="b54737e69826457d" providerId="LiveId" clId="{8557A10A-A674-4A9E-B373-804F206E36DF}" dt="2023-05-28T13:28:02.647" v="166" actId="26606"/>
          <ac:spMkLst>
            <pc:docMk/>
            <pc:sldMk cId="2402565755" sldId="257"/>
            <ac:spMk id="67" creationId="{E8A8EAB8-D2FF-444D-B34B-7D32F106AD0E}"/>
          </ac:spMkLst>
        </pc:spChg>
        <pc:grpChg chg="del">
          <ac:chgData name="Fabian Wehning" userId="b54737e69826457d" providerId="LiveId" clId="{8557A10A-A674-4A9E-B373-804F206E36DF}" dt="2023-05-28T13:26:26.899" v="152" actId="26606"/>
          <ac:grpSpMkLst>
            <pc:docMk/>
            <pc:sldMk cId="2402565755" sldId="257"/>
            <ac:grpSpMk id="45" creationId="{9D20816A-53A8-414B-9615-2877C1081698}"/>
          </ac:grpSpMkLst>
        </pc:grpChg>
        <pc:graphicFrameChg chg="add mod ord modGraphic">
          <ac:chgData name="Fabian Wehning" userId="b54737e69826457d" providerId="LiveId" clId="{8557A10A-A674-4A9E-B373-804F206E36DF}" dt="2023-05-28T13:28:02.647" v="166" actId="26606"/>
          <ac:graphicFrameMkLst>
            <pc:docMk/>
            <pc:sldMk cId="2402565755" sldId="257"/>
            <ac:graphicFrameMk id="4" creationId="{4A2E96E3-573E-8C6E-EDFD-A5D01EF7179A}"/>
          </ac:graphicFrameMkLst>
        </pc:graphicFrameChg>
        <pc:picChg chg="mod">
          <ac:chgData name="Fabian Wehning" userId="b54737e69826457d" providerId="LiveId" clId="{8557A10A-A674-4A9E-B373-804F206E36DF}" dt="2023-05-28T13:28:02.647" v="166" actId="26606"/>
          <ac:picMkLst>
            <pc:docMk/>
            <pc:sldMk cId="2402565755" sldId="257"/>
            <ac:picMk id="30" creationId="{C9CA2D8D-9C3C-6DFC-0E02-26A0926DB382}"/>
          </ac:picMkLst>
        </pc:picChg>
        <pc:cxnChg chg="del">
          <ac:chgData name="Fabian Wehning" userId="b54737e69826457d" providerId="LiveId" clId="{8557A10A-A674-4A9E-B373-804F206E36DF}" dt="2023-05-28T13:26:26.899" v="152" actId="26606"/>
          <ac:cxnSpMkLst>
            <pc:docMk/>
            <pc:sldMk cId="2402565755" sldId="257"/>
            <ac:cxnSpMk id="43" creationId="{DAE05351-315A-4BA9-A90A-FE5C949522D1}"/>
          </ac:cxnSpMkLst>
        </pc:cxnChg>
        <pc:cxnChg chg="add">
          <ac:chgData name="Fabian Wehning" userId="b54737e69826457d" providerId="LiveId" clId="{8557A10A-A674-4A9E-B373-804F206E36DF}" dt="2023-05-28T13:28:02.647" v="166" actId="26606"/>
          <ac:cxnSpMkLst>
            <pc:docMk/>
            <pc:sldMk cId="2402565755" sldId="257"/>
            <ac:cxnSpMk id="68" creationId="{EEA38897-7BA3-4408-8083-3235339C4A60}"/>
          </ac:cxnSpMkLst>
        </pc:cxnChg>
        <pc:cxnChg chg="add">
          <ac:chgData name="Fabian Wehning" userId="b54737e69826457d" providerId="LiveId" clId="{8557A10A-A674-4A9E-B373-804F206E36DF}" dt="2023-05-28T13:28:02.647" v="166" actId="26606"/>
          <ac:cxnSpMkLst>
            <pc:docMk/>
            <pc:sldMk cId="2402565755" sldId="257"/>
            <ac:cxnSpMk id="69" creationId="{F11AD06B-AB20-4097-8606-5DA00DBACE88}"/>
          </ac:cxnSpMkLst>
        </pc:cxnChg>
      </pc:sldChg>
      <pc:sldChg chg="modSp mod">
        <pc:chgData name="Fabian Wehning" userId="b54737e69826457d" providerId="LiveId" clId="{8557A10A-A674-4A9E-B373-804F206E36DF}" dt="2023-05-28T13:22:15.746" v="124" actId="14100"/>
        <pc:sldMkLst>
          <pc:docMk/>
          <pc:sldMk cId="1930076327" sldId="258"/>
        </pc:sldMkLst>
        <pc:graphicFrameChg chg="mod">
          <ac:chgData name="Fabian Wehning" userId="b54737e69826457d" providerId="LiveId" clId="{8557A10A-A674-4A9E-B373-804F206E36DF}" dt="2023-05-28T13:22:15.746" v="124" actId="14100"/>
          <ac:graphicFrameMkLst>
            <pc:docMk/>
            <pc:sldMk cId="1930076327" sldId="258"/>
            <ac:graphicFrameMk id="6" creationId="{A8486E2F-8C2E-3CC9-3778-05558E6CA0F9}"/>
          </ac:graphicFrameMkLst>
        </pc:graphicFrameChg>
      </pc:sldChg>
      <pc:sldChg chg="modSp mod">
        <pc:chgData name="Fabian Wehning" userId="b54737e69826457d" providerId="LiveId" clId="{8557A10A-A674-4A9E-B373-804F206E36DF}" dt="2023-05-28T13:21:56.454" v="122"/>
        <pc:sldMkLst>
          <pc:docMk/>
          <pc:sldMk cId="2253478543" sldId="260"/>
        </pc:sldMkLst>
        <pc:graphicFrameChg chg="mod">
          <ac:chgData name="Fabian Wehning" userId="b54737e69826457d" providerId="LiveId" clId="{8557A10A-A674-4A9E-B373-804F206E36DF}" dt="2023-05-28T13:21:56.454" v="122"/>
          <ac:graphicFrameMkLst>
            <pc:docMk/>
            <pc:sldMk cId="2253478543" sldId="260"/>
            <ac:graphicFrameMk id="5" creationId="{2439BAAB-2187-0202-DFCB-53FFF76E1DC1}"/>
          </ac:graphicFrameMkLst>
        </pc:graphicFrameChg>
      </pc:sldChg>
      <pc:sldChg chg="modSp mod">
        <pc:chgData name="Fabian Wehning" userId="b54737e69826457d" providerId="LiveId" clId="{8557A10A-A674-4A9E-B373-804F206E36DF}" dt="2023-05-28T13:21:41.553" v="121"/>
        <pc:sldMkLst>
          <pc:docMk/>
          <pc:sldMk cId="1897443508" sldId="261"/>
        </pc:sldMkLst>
        <pc:graphicFrameChg chg="mod">
          <ac:chgData name="Fabian Wehning" userId="b54737e69826457d" providerId="LiveId" clId="{8557A10A-A674-4A9E-B373-804F206E36DF}" dt="2023-05-28T13:21:41.553" v="121"/>
          <ac:graphicFrameMkLst>
            <pc:docMk/>
            <pc:sldMk cId="1897443508" sldId="261"/>
            <ac:graphicFrameMk id="5" creationId="{93F11FA8-003B-F377-152D-F0DD9FF0BE85}"/>
          </ac:graphicFrameMkLst>
        </pc:graphicFrameChg>
      </pc:sldChg>
      <pc:sldChg chg="modSp mod">
        <pc:chgData name="Fabian Wehning" userId="b54737e69826457d" providerId="LiveId" clId="{8557A10A-A674-4A9E-B373-804F206E36DF}" dt="2023-05-28T13:21:21.984" v="119"/>
        <pc:sldMkLst>
          <pc:docMk/>
          <pc:sldMk cId="3237083071" sldId="262"/>
        </pc:sldMkLst>
        <pc:graphicFrameChg chg="mod">
          <ac:chgData name="Fabian Wehning" userId="b54737e69826457d" providerId="LiveId" clId="{8557A10A-A674-4A9E-B373-804F206E36DF}" dt="2023-05-28T13:21:21.984" v="119"/>
          <ac:graphicFrameMkLst>
            <pc:docMk/>
            <pc:sldMk cId="3237083071" sldId="262"/>
            <ac:graphicFrameMk id="18" creationId="{751EA7AE-11D4-C4D4-1492-BD9CBA5459DB}"/>
          </ac:graphicFrameMkLst>
        </pc:graphicFrameChg>
      </pc:sldChg>
      <pc:sldChg chg="modSp mod">
        <pc:chgData name="Fabian Wehning" userId="b54737e69826457d" providerId="LiveId" clId="{8557A10A-A674-4A9E-B373-804F206E36DF}" dt="2023-05-28T13:22:09.238" v="123" actId="14100"/>
        <pc:sldMkLst>
          <pc:docMk/>
          <pc:sldMk cId="452699751" sldId="263"/>
        </pc:sldMkLst>
        <pc:graphicFrameChg chg="mod">
          <ac:chgData name="Fabian Wehning" userId="b54737e69826457d" providerId="LiveId" clId="{8557A10A-A674-4A9E-B373-804F206E36DF}" dt="2023-05-28T13:22:09.238" v="123" actId="14100"/>
          <ac:graphicFrameMkLst>
            <pc:docMk/>
            <pc:sldMk cId="452699751" sldId="263"/>
            <ac:graphicFrameMk id="16" creationId="{7566C7FB-7EF4-4BE5-4E0C-6E4BD5A03702}"/>
          </ac:graphicFrameMkLst>
        </pc:graphicFrameChg>
      </pc:sldChg>
      <pc:sldChg chg="modSp mod">
        <pc:chgData name="Fabian Wehning" userId="b54737e69826457d" providerId="LiveId" clId="{8557A10A-A674-4A9E-B373-804F206E36DF}" dt="2023-05-28T13:21:02.488" v="117"/>
        <pc:sldMkLst>
          <pc:docMk/>
          <pc:sldMk cId="888753691" sldId="264"/>
        </pc:sldMkLst>
        <pc:graphicFrameChg chg="mod">
          <ac:chgData name="Fabian Wehning" userId="b54737e69826457d" providerId="LiveId" clId="{8557A10A-A674-4A9E-B373-804F206E36DF}" dt="2023-05-28T13:21:02.488" v="117"/>
          <ac:graphicFrameMkLst>
            <pc:docMk/>
            <pc:sldMk cId="888753691" sldId="264"/>
            <ac:graphicFrameMk id="18" creationId="{A7AF47AD-4896-B287-B644-1012086D91BC}"/>
          </ac:graphicFrameMkLst>
        </pc:graphicFrameChg>
      </pc:sldChg>
      <pc:sldChg chg="modSp mod">
        <pc:chgData name="Fabian Wehning" userId="b54737e69826457d" providerId="LiveId" clId="{8557A10A-A674-4A9E-B373-804F206E36DF}" dt="2023-05-28T13:20:34.845" v="111"/>
        <pc:sldMkLst>
          <pc:docMk/>
          <pc:sldMk cId="1123935455" sldId="265"/>
        </pc:sldMkLst>
        <pc:graphicFrameChg chg="mod">
          <ac:chgData name="Fabian Wehning" userId="b54737e69826457d" providerId="LiveId" clId="{8557A10A-A674-4A9E-B373-804F206E36DF}" dt="2023-05-28T13:20:34.845" v="111"/>
          <ac:graphicFrameMkLst>
            <pc:docMk/>
            <pc:sldMk cId="1123935455" sldId="265"/>
            <ac:graphicFrameMk id="7" creationId="{05AC7AA5-43BB-07C5-CB5F-9622D248E9D9}"/>
          </ac:graphicFrameMkLst>
        </pc:graphicFrameChg>
      </pc:sldChg>
      <pc:sldChg chg="modSp mod">
        <pc:chgData name="Fabian Wehning" userId="b54737e69826457d" providerId="LiveId" clId="{8557A10A-A674-4A9E-B373-804F206E36DF}" dt="2023-05-28T13:20:19.904" v="109" actId="14100"/>
        <pc:sldMkLst>
          <pc:docMk/>
          <pc:sldMk cId="3852463954" sldId="266"/>
        </pc:sldMkLst>
        <pc:graphicFrameChg chg="mod">
          <ac:chgData name="Fabian Wehning" userId="b54737e69826457d" providerId="LiveId" clId="{8557A10A-A674-4A9E-B373-804F206E36DF}" dt="2023-05-28T13:20:19.904" v="109" actId="14100"/>
          <ac:graphicFrameMkLst>
            <pc:docMk/>
            <pc:sldMk cId="3852463954" sldId="266"/>
            <ac:graphicFrameMk id="7" creationId="{9B3D38D1-D51E-51A3-8804-531A3F96788D}"/>
          </ac:graphicFrameMkLst>
        </pc:graphicFrameChg>
      </pc:sldChg>
      <pc:sldChg chg="modSp mod">
        <pc:chgData name="Fabian Wehning" userId="b54737e69826457d" providerId="LiveId" clId="{8557A10A-A674-4A9E-B373-804F206E36DF}" dt="2023-05-28T13:20:12.569" v="108" actId="14100"/>
        <pc:sldMkLst>
          <pc:docMk/>
          <pc:sldMk cId="1675155390" sldId="267"/>
        </pc:sldMkLst>
        <pc:graphicFrameChg chg="mod">
          <ac:chgData name="Fabian Wehning" userId="b54737e69826457d" providerId="LiveId" clId="{8557A10A-A674-4A9E-B373-804F206E36DF}" dt="2023-05-28T13:20:12.569" v="108" actId="14100"/>
          <ac:graphicFrameMkLst>
            <pc:docMk/>
            <pc:sldMk cId="1675155390" sldId="267"/>
            <ac:graphicFrameMk id="5" creationId="{D4593766-447D-2153-7F29-33878F768244}"/>
          </ac:graphicFrameMkLst>
        </pc:graphicFrameChg>
      </pc:sldChg>
      <pc:sldChg chg="addSp delSp modSp mod">
        <pc:chgData name="Fabian Wehning" userId="b54737e69826457d" providerId="LiveId" clId="{8557A10A-A674-4A9E-B373-804F206E36DF}" dt="2023-05-28T13:19:19.812" v="104" actId="1076"/>
        <pc:sldMkLst>
          <pc:docMk/>
          <pc:sldMk cId="999406505" sldId="269"/>
        </pc:sldMkLst>
        <pc:spChg chg="add del">
          <ac:chgData name="Fabian Wehning" userId="b54737e69826457d" providerId="LiveId" clId="{8557A10A-A674-4A9E-B373-804F206E36DF}" dt="2023-05-28T13:16:16.888" v="19" actId="478"/>
          <ac:spMkLst>
            <pc:docMk/>
            <pc:sldMk cId="999406505" sldId="269"/>
            <ac:spMk id="2" creationId="{C5D5D22C-D1A6-4818-C1BF-CB170BCF0769}"/>
          </ac:spMkLst>
        </pc:spChg>
        <pc:spChg chg="mod">
          <ac:chgData name="Fabian Wehning" userId="b54737e69826457d" providerId="LiveId" clId="{8557A10A-A674-4A9E-B373-804F206E36DF}" dt="2023-05-28T13:15:21.870" v="9" actId="18245"/>
          <ac:spMkLst>
            <pc:docMk/>
            <pc:sldMk cId="999406505" sldId="269"/>
            <ac:spMk id="5" creationId="{E4E5833C-FC10-6EF6-EF3A-3199F547F4B1}"/>
          </ac:spMkLst>
        </pc:spChg>
        <pc:spChg chg="mod">
          <ac:chgData name="Fabian Wehning" userId="b54737e69826457d" providerId="LiveId" clId="{8557A10A-A674-4A9E-B373-804F206E36DF}" dt="2023-05-28T13:15:15.212" v="6" actId="18245"/>
          <ac:spMkLst>
            <pc:docMk/>
            <pc:sldMk cId="999406505" sldId="269"/>
            <ac:spMk id="6" creationId="{7B49E73C-21EE-C63D-F790-FBDF14725950}"/>
          </ac:spMkLst>
        </pc:spChg>
        <pc:spChg chg="del">
          <ac:chgData name="Fabian Wehning" userId="b54737e69826457d" providerId="LiveId" clId="{8557A10A-A674-4A9E-B373-804F206E36DF}" dt="2023-05-28T13:18:03.133" v="29" actId="26606"/>
          <ac:spMkLst>
            <pc:docMk/>
            <pc:sldMk cId="999406505" sldId="269"/>
            <ac:spMk id="8" creationId="{FB5B0058-AF13-4859-B429-4EDDE2A26F7F}"/>
          </ac:spMkLst>
        </pc:spChg>
        <pc:spChg chg="add del mod">
          <ac:chgData name="Fabian Wehning" userId="b54737e69826457d" providerId="LiveId" clId="{8557A10A-A674-4A9E-B373-804F206E36DF}" dt="2023-05-28T13:16:18.598" v="20" actId="478"/>
          <ac:spMkLst>
            <pc:docMk/>
            <pc:sldMk cId="999406505" sldId="269"/>
            <ac:spMk id="11" creationId="{F0E90760-5F2E-3DCE-49E6-1ABDFE27AD78}"/>
          </ac:spMkLst>
        </pc:spChg>
        <pc:spChg chg="add mod ord">
          <ac:chgData name="Fabian Wehning" userId="b54737e69826457d" providerId="LiveId" clId="{8557A10A-A674-4A9E-B373-804F206E36DF}" dt="2023-05-28T13:19:19.812" v="104" actId="1076"/>
          <ac:spMkLst>
            <pc:docMk/>
            <pc:sldMk cId="999406505" sldId="269"/>
            <ac:spMk id="14" creationId="{4C3F8D5A-A10A-5235-F365-8488E8C0B778}"/>
          </ac:spMkLst>
        </pc:spChg>
        <pc:spChg chg="add">
          <ac:chgData name="Fabian Wehning" userId="b54737e69826457d" providerId="LiveId" clId="{8557A10A-A674-4A9E-B373-804F206E36DF}" dt="2023-05-28T13:18:03.133" v="29" actId="26606"/>
          <ac:spMkLst>
            <pc:docMk/>
            <pc:sldMk cId="999406505" sldId="269"/>
            <ac:spMk id="21" creationId="{22A397E7-BF60-45B2-84C7-B074B76C37A7}"/>
          </ac:spMkLst>
        </pc:spChg>
        <pc:spChg chg="add">
          <ac:chgData name="Fabian Wehning" userId="b54737e69826457d" providerId="LiveId" clId="{8557A10A-A674-4A9E-B373-804F206E36DF}" dt="2023-05-28T13:18:03.133" v="29" actId="26606"/>
          <ac:spMkLst>
            <pc:docMk/>
            <pc:sldMk cId="999406505" sldId="269"/>
            <ac:spMk id="23" creationId="{890DEF05-784E-4B61-89E4-04C4ECF4E5A0}"/>
          </ac:spMkLst>
        </pc:spChg>
        <pc:grpChg chg="mod">
          <ac:chgData name="Fabian Wehning" userId="b54737e69826457d" providerId="LiveId" clId="{8557A10A-A674-4A9E-B373-804F206E36DF}" dt="2023-05-28T13:15:21.870" v="9" actId="18245"/>
          <ac:grpSpMkLst>
            <pc:docMk/>
            <pc:sldMk cId="999406505" sldId="269"/>
            <ac:grpSpMk id="4" creationId="{5C18B783-5FD0-21C1-D484-E93B44A4C60D}"/>
          </ac:grpSpMkLst>
        </pc:grpChg>
        <pc:graphicFrameChg chg="add del mod">
          <ac:chgData name="Fabian Wehning" userId="b54737e69826457d" providerId="LiveId" clId="{8557A10A-A674-4A9E-B373-804F206E36DF}" dt="2023-05-28T13:15:25.402" v="11" actId="12084"/>
          <ac:graphicFrameMkLst>
            <pc:docMk/>
            <pc:sldMk cId="999406505" sldId="269"/>
            <ac:graphicFrameMk id="3" creationId="{3FB35954-FE39-9857-D3E5-AEC1887BA7E0}"/>
          </ac:graphicFrameMkLst>
        </pc:graphicFrameChg>
        <pc:picChg chg="add del mod">
          <ac:chgData name="Fabian Wehning" userId="b54737e69826457d" providerId="LiveId" clId="{8557A10A-A674-4A9E-B373-804F206E36DF}" dt="2023-05-28T13:16:53.814" v="24" actId="478"/>
          <ac:picMkLst>
            <pc:docMk/>
            <pc:sldMk cId="999406505" sldId="269"/>
            <ac:picMk id="9" creationId="{A8184E1B-0D27-4469-1B81-A24FBBCE7C52}"/>
          </ac:picMkLst>
        </pc:picChg>
        <pc:picChg chg="add mod">
          <ac:chgData name="Fabian Wehning" userId="b54737e69826457d" providerId="LiveId" clId="{8557A10A-A674-4A9E-B373-804F206E36DF}" dt="2023-05-28T13:18:03.133" v="29" actId="26606"/>
          <ac:picMkLst>
            <pc:docMk/>
            <pc:sldMk cId="999406505" sldId="269"/>
            <ac:picMk id="16" creationId="{6085F716-7FEF-2255-4299-F2404CB2848A}"/>
          </ac:picMkLst>
        </pc:picChg>
        <pc:cxnChg chg="del">
          <ac:chgData name="Fabian Wehning" userId="b54737e69826457d" providerId="LiveId" clId="{8557A10A-A674-4A9E-B373-804F206E36DF}" dt="2023-05-28T13:18:03.133" v="29" actId="26606"/>
          <ac:cxnSpMkLst>
            <pc:docMk/>
            <pc:sldMk cId="999406505" sldId="269"/>
            <ac:cxnSpMk id="10" creationId="{EC4521DE-248E-440D-AAD6-FD9E7D34B3BF}"/>
          </ac:cxnSpMkLst>
        </pc:cxnChg>
        <pc:cxnChg chg="del">
          <ac:chgData name="Fabian Wehning" userId="b54737e69826457d" providerId="LiveId" clId="{8557A10A-A674-4A9E-B373-804F206E36DF}" dt="2023-05-28T13:18:03.133" v="29" actId="26606"/>
          <ac:cxnSpMkLst>
            <pc:docMk/>
            <pc:sldMk cId="999406505" sldId="269"/>
            <ac:cxnSpMk id="12" creationId="{442C13FA-4C0F-42D0-9626-5BA6040D8C31}"/>
          </ac:cxnSpMkLst>
        </pc:cxnChg>
        <pc:cxnChg chg="add">
          <ac:chgData name="Fabian Wehning" userId="b54737e69826457d" providerId="LiveId" clId="{8557A10A-A674-4A9E-B373-804F206E36DF}" dt="2023-05-28T13:18:03.133" v="29" actId="26606"/>
          <ac:cxnSpMkLst>
            <pc:docMk/>
            <pc:sldMk cId="999406505" sldId="269"/>
            <ac:cxnSpMk id="25" creationId="{C41BAEC7-F7B0-4224-8B18-8F74B7D87F0B}"/>
          </ac:cxnSpMkLst>
        </pc:cxn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4.jpg"/></Relationships>
</file>

<file path=ppt/diagrams/_rels/data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g"/></Relationships>
</file>

<file path=ppt/diagrams/_rels/data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4"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ata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png"/><Relationship Id="rId4" Type="http://schemas.openxmlformats.org/officeDocument/2006/relationships/image" Target="../media/image25.jpeg"/></Relationships>
</file>

<file path=ppt/diagrams/_rels/data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g"/></Relationships>
</file>

<file path=ppt/diagrams/_rels/drawing2.xml.rels><?xml version="1.0" encoding="UTF-8" standalone="yes"?>
<Relationships xmlns="http://schemas.openxmlformats.org/package/2006/relationships"><Relationship Id="rId1" Type="http://schemas.openxmlformats.org/officeDocument/2006/relationships/image" Target="../media/image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4"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png"/><Relationship Id="rId4" Type="http://schemas.openxmlformats.org/officeDocument/2006/relationships/image" Target="../media/image25.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ED433-00B7-4AF7-BD57-A286C8FEB837}"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de-DE"/>
        </a:p>
      </dgm:t>
    </dgm:pt>
    <dgm:pt modelId="{CDE12F1C-CE8E-4AEA-B8BD-788C0837CE1A}">
      <dgm:prSet/>
      <dgm:spPr/>
      <dgm:t>
        <a:bodyPr/>
        <a:lstStyle/>
        <a:p>
          <a:r>
            <a:rPr lang="de-DE" b="0" i="0"/>
            <a:t>Introduction</a:t>
          </a:r>
          <a:endParaRPr lang="de-DE"/>
        </a:p>
      </dgm:t>
    </dgm:pt>
    <dgm:pt modelId="{3D70B97D-75EF-4A94-9A3A-42532B0C8A8A}" type="parTrans" cxnId="{40EBA569-04AA-41ED-9239-15C6011E4286}">
      <dgm:prSet/>
      <dgm:spPr/>
      <dgm:t>
        <a:bodyPr/>
        <a:lstStyle/>
        <a:p>
          <a:endParaRPr lang="de-DE"/>
        </a:p>
      </dgm:t>
    </dgm:pt>
    <dgm:pt modelId="{D605C6F6-E9DF-4A3A-8523-909DA9157CBC}" type="sibTrans" cxnId="{40EBA569-04AA-41ED-9239-15C6011E4286}">
      <dgm:prSet/>
      <dgm:spPr/>
      <dgm:t>
        <a:bodyPr/>
        <a:lstStyle/>
        <a:p>
          <a:endParaRPr lang="de-DE"/>
        </a:p>
      </dgm:t>
    </dgm:pt>
    <dgm:pt modelId="{E21A0F62-B37F-4804-A782-22D32CDEA867}">
      <dgm:prSet/>
      <dgm:spPr/>
      <dgm:t>
        <a:bodyPr/>
        <a:lstStyle/>
        <a:p>
          <a:r>
            <a:rPr lang="de-DE" b="0" i="0"/>
            <a:t>Causes of Smog</a:t>
          </a:r>
          <a:endParaRPr lang="de-DE"/>
        </a:p>
      </dgm:t>
    </dgm:pt>
    <dgm:pt modelId="{70E5EB8E-65C3-41A5-A415-F5E762717848}" type="parTrans" cxnId="{B69167FF-8871-4ED4-A9A6-2337BA3123C3}">
      <dgm:prSet/>
      <dgm:spPr/>
      <dgm:t>
        <a:bodyPr/>
        <a:lstStyle/>
        <a:p>
          <a:endParaRPr lang="de-DE"/>
        </a:p>
      </dgm:t>
    </dgm:pt>
    <dgm:pt modelId="{8C71F427-A7FC-4DC4-8527-25BFA091C4B7}" type="sibTrans" cxnId="{B69167FF-8871-4ED4-A9A6-2337BA3123C3}">
      <dgm:prSet/>
      <dgm:spPr/>
      <dgm:t>
        <a:bodyPr/>
        <a:lstStyle/>
        <a:p>
          <a:endParaRPr lang="de-DE"/>
        </a:p>
      </dgm:t>
    </dgm:pt>
    <dgm:pt modelId="{4160B465-D2D9-4318-80AC-6BAB72643B21}">
      <dgm:prSet/>
      <dgm:spPr/>
      <dgm:t>
        <a:bodyPr/>
        <a:lstStyle/>
        <a:p>
          <a:r>
            <a:rPr lang="de-DE" b="0" i="0"/>
            <a:t>Smog Levels</a:t>
          </a:r>
          <a:endParaRPr lang="de-DE"/>
        </a:p>
      </dgm:t>
    </dgm:pt>
    <dgm:pt modelId="{3B5A5E0A-B166-4526-AD2E-E69F641F1B18}" type="parTrans" cxnId="{EA0B05EF-AB41-4B2E-912F-74361D012E09}">
      <dgm:prSet/>
      <dgm:spPr/>
      <dgm:t>
        <a:bodyPr/>
        <a:lstStyle/>
        <a:p>
          <a:endParaRPr lang="de-DE"/>
        </a:p>
      </dgm:t>
    </dgm:pt>
    <dgm:pt modelId="{030C3677-ACBE-4834-8A56-854C3DE9B192}" type="sibTrans" cxnId="{EA0B05EF-AB41-4B2E-912F-74361D012E09}">
      <dgm:prSet/>
      <dgm:spPr/>
      <dgm:t>
        <a:bodyPr/>
        <a:lstStyle/>
        <a:p>
          <a:endParaRPr lang="de-DE"/>
        </a:p>
      </dgm:t>
    </dgm:pt>
    <dgm:pt modelId="{4801C60D-6E14-4C91-83FF-8F55CF8B654F}">
      <dgm:prSet/>
      <dgm:spPr/>
      <dgm:t>
        <a:bodyPr/>
        <a:lstStyle/>
        <a:p>
          <a:r>
            <a:rPr lang="de-DE" b="0" i="0"/>
            <a:t>Ecological Consequences of Smog</a:t>
          </a:r>
          <a:endParaRPr lang="de-DE"/>
        </a:p>
      </dgm:t>
    </dgm:pt>
    <dgm:pt modelId="{74A6FD4F-92ED-4F20-9C6C-63A4C33F5D0C}" type="parTrans" cxnId="{6D4DD165-147C-4591-A2D7-B9867C7000B8}">
      <dgm:prSet/>
      <dgm:spPr/>
      <dgm:t>
        <a:bodyPr/>
        <a:lstStyle/>
        <a:p>
          <a:endParaRPr lang="de-DE"/>
        </a:p>
      </dgm:t>
    </dgm:pt>
    <dgm:pt modelId="{1BF108A2-D949-4D50-B854-5B5AD153CCE5}" type="sibTrans" cxnId="{6D4DD165-147C-4591-A2D7-B9867C7000B8}">
      <dgm:prSet/>
      <dgm:spPr/>
      <dgm:t>
        <a:bodyPr/>
        <a:lstStyle/>
        <a:p>
          <a:endParaRPr lang="de-DE"/>
        </a:p>
      </dgm:t>
    </dgm:pt>
    <dgm:pt modelId="{5989E03E-478F-48BB-9E70-154E68AA0704}">
      <dgm:prSet/>
      <dgm:spPr/>
      <dgm:t>
        <a:bodyPr/>
        <a:lstStyle/>
        <a:p>
          <a:r>
            <a:rPr lang="de-DE" b="0" i="0"/>
            <a:t>Health Consequences of Smog</a:t>
          </a:r>
          <a:endParaRPr lang="de-DE"/>
        </a:p>
      </dgm:t>
    </dgm:pt>
    <dgm:pt modelId="{8BC41796-F852-4780-9322-B59FDE3B4677}" type="parTrans" cxnId="{0E7E7832-FFA2-4477-956B-CA78731842F5}">
      <dgm:prSet/>
      <dgm:spPr/>
      <dgm:t>
        <a:bodyPr/>
        <a:lstStyle/>
        <a:p>
          <a:endParaRPr lang="de-DE"/>
        </a:p>
      </dgm:t>
    </dgm:pt>
    <dgm:pt modelId="{7C48CDF6-A9EC-4AE8-8472-38E1019A0951}" type="sibTrans" cxnId="{0E7E7832-FFA2-4477-956B-CA78731842F5}">
      <dgm:prSet/>
      <dgm:spPr/>
      <dgm:t>
        <a:bodyPr/>
        <a:lstStyle/>
        <a:p>
          <a:endParaRPr lang="de-DE"/>
        </a:p>
      </dgm:t>
    </dgm:pt>
    <dgm:pt modelId="{C4DC9316-9C89-4E07-91E3-BDFB094AA696}">
      <dgm:prSet/>
      <dgm:spPr/>
      <dgm:t>
        <a:bodyPr/>
        <a:lstStyle/>
        <a:p>
          <a:r>
            <a:rPr lang="de-DE" b="0" i="0"/>
            <a:t>Reflection on Our Lifestyles</a:t>
          </a:r>
          <a:endParaRPr lang="de-DE"/>
        </a:p>
      </dgm:t>
    </dgm:pt>
    <dgm:pt modelId="{32F47C9A-BDD2-46A2-8BE0-B9D0127766E3}" type="parTrans" cxnId="{A9395AB3-92EA-427C-AF03-AC77C66FE8FD}">
      <dgm:prSet/>
      <dgm:spPr/>
      <dgm:t>
        <a:bodyPr/>
        <a:lstStyle/>
        <a:p>
          <a:endParaRPr lang="de-DE"/>
        </a:p>
      </dgm:t>
    </dgm:pt>
    <dgm:pt modelId="{919A6040-F709-4DC5-B9F8-D44FA6A3CBE9}" type="sibTrans" cxnId="{A9395AB3-92EA-427C-AF03-AC77C66FE8FD}">
      <dgm:prSet/>
      <dgm:spPr/>
      <dgm:t>
        <a:bodyPr/>
        <a:lstStyle/>
        <a:p>
          <a:endParaRPr lang="de-DE"/>
        </a:p>
      </dgm:t>
    </dgm:pt>
    <dgm:pt modelId="{FD8CDFEE-B3E7-439C-8910-A0AACF65385E}">
      <dgm:prSet/>
      <dgm:spPr/>
      <dgm:t>
        <a:bodyPr/>
        <a:lstStyle/>
        <a:p>
          <a:r>
            <a:rPr lang="en-US" b="0" i="0"/>
            <a:t>Solutions to Prevent and Reduce Smog</a:t>
          </a:r>
          <a:endParaRPr lang="de-DE"/>
        </a:p>
      </dgm:t>
    </dgm:pt>
    <dgm:pt modelId="{2EFAC5D3-AB6B-4B44-8528-5DBBC368D582}" type="parTrans" cxnId="{2C5DB75F-9D38-4A70-A6C8-DD1AAD0B8282}">
      <dgm:prSet/>
      <dgm:spPr/>
      <dgm:t>
        <a:bodyPr/>
        <a:lstStyle/>
        <a:p>
          <a:endParaRPr lang="de-DE"/>
        </a:p>
      </dgm:t>
    </dgm:pt>
    <dgm:pt modelId="{805700D5-CBEA-4FED-B06A-0654BCA7B6CF}" type="sibTrans" cxnId="{2C5DB75F-9D38-4A70-A6C8-DD1AAD0B8282}">
      <dgm:prSet/>
      <dgm:spPr/>
      <dgm:t>
        <a:bodyPr/>
        <a:lstStyle/>
        <a:p>
          <a:endParaRPr lang="de-DE"/>
        </a:p>
      </dgm:t>
    </dgm:pt>
    <dgm:pt modelId="{E1C98999-C056-4ED4-A6B1-87723C0A436E}">
      <dgm:prSet/>
      <dgm:spPr/>
      <dgm:t>
        <a:bodyPr/>
        <a:lstStyle/>
        <a:p>
          <a:r>
            <a:rPr lang="en-US" b="0" i="0"/>
            <a:t>Individual Actions for Clean Air</a:t>
          </a:r>
          <a:endParaRPr lang="de-DE"/>
        </a:p>
      </dgm:t>
    </dgm:pt>
    <dgm:pt modelId="{ECE42C4F-5A58-409D-9386-FAC6EAB0037A}" type="parTrans" cxnId="{C01047F9-4426-478C-AA54-B6615F4DFC09}">
      <dgm:prSet/>
      <dgm:spPr/>
      <dgm:t>
        <a:bodyPr/>
        <a:lstStyle/>
        <a:p>
          <a:endParaRPr lang="de-DE"/>
        </a:p>
      </dgm:t>
    </dgm:pt>
    <dgm:pt modelId="{0E30DE99-A535-4A88-8375-8C3D260C2483}" type="sibTrans" cxnId="{C01047F9-4426-478C-AA54-B6615F4DFC09}">
      <dgm:prSet/>
      <dgm:spPr/>
      <dgm:t>
        <a:bodyPr/>
        <a:lstStyle/>
        <a:p>
          <a:endParaRPr lang="de-DE"/>
        </a:p>
      </dgm:t>
    </dgm:pt>
    <dgm:pt modelId="{C7588576-4D20-4D21-812C-9695A93D5E6F}">
      <dgm:prSet/>
      <dgm:spPr/>
      <dgm:t>
        <a:bodyPr/>
        <a:lstStyle/>
        <a:p>
          <a:r>
            <a:rPr lang="de-DE" b="0" i="0"/>
            <a:t>Collaborative Efforts</a:t>
          </a:r>
          <a:endParaRPr lang="de-DE"/>
        </a:p>
      </dgm:t>
    </dgm:pt>
    <dgm:pt modelId="{A13F9831-53FA-464D-9BFB-A71D7885B313}" type="parTrans" cxnId="{2E4B38DD-FAFF-4782-A1CE-6FD3DD52A766}">
      <dgm:prSet/>
      <dgm:spPr/>
      <dgm:t>
        <a:bodyPr/>
        <a:lstStyle/>
        <a:p>
          <a:endParaRPr lang="de-DE"/>
        </a:p>
      </dgm:t>
    </dgm:pt>
    <dgm:pt modelId="{C9D8A313-1C0D-4930-B94D-27A8E6EF1347}" type="sibTrans" cxnId="{2E4B38DD-FAFF-4782-A1CE-6FD3DD52A766}">
      <dgm:prSet/>
      <dgm:spPr/>
      <dgm:t>
        <a:bodyPr/>
        <a:lstStyle/>
        <a:p>
          <a:endParaRPr lang="de-DE"/>
        </a:p>
      </dgm:t>
    </dgm:pt>
    <dgm:pt modelId="{7C82E3A6-28FE-4E02-A5EE-1A884A454DA3}">
      <dgm:prSet/>
      <dgm:spPr/>
      <dgm:t>
        <a:bodyPr/>
        <a:lstStyle/>
        <a:p>
          <a:r>
            <a:rPr lang="de-DE" b="0" i="0"/>
            <a:t>Conclusion</a:t>
          </a:r>
          <a:endParaRPr lang="de-DE"/>
        </a:p>
      </dgm:t>
    </dgm:pt>
    <dgm:pt modelId="{6FA29ED6-8CAB-45FC-A761-E40C5A63165C}" type="parTrans" cxnId="{479A8A79-7359-40F3-B7A0-3946AD6FEE7B}">
      <dgm:prSet/>
      <dgm:spPr/>
      <dgm:t>
        <a:bodyPr/>
        <a:lstStyle/>
        <a:p>
          <a:endParaRPr lang="de-DE"/>
        </a:p>
      </dgm:t>
    </dgm:pt>
    <dgm:pt modelId="{5074DB7A-9CDC-4E13-953D-390BF2740D29}" type="sibTrans" cxnId="{479A8A79-7359-40F3-B7A0-3946AD6FEE7B}">
      <dgm:prSet/>
      <dgm:spPr/>
      <dgm:t>
        <a:bodyPr/>
        <a:lstStyle/>
        <a:p>
          <a:endParaRPr lang="de-DE"/>
        </a:p>
      </dgm:t>
    </dgm:pt>
    <dgm:pt modelId="{CFB3FA21-7781-4026-B26E-9B06FED98F6E}">
      <dgm:prSet/>
      <dgm:spPr/>
      <dgm:t>
        <a:bodyPr/>
        <a:lstStyle/>
        <a:p>
          <a:r>
            <a:rPr lang="de-DE" b="0" i="0"/>
            <a:t>Questions and Answers</a:t>
          </a:r>
          <a:endParaRPr lang="de-DE"/>
        </a:p>
      </dgm:t>
    </dgm:pt>
    <dgm:pt modelId="{5F64774A-C176-431D-9262-4A097DC0405C}" type="parTrans" cxnId="{9B96C761-B344-4E9C-956D-D110D038B010}">
      <dgm:prSet/>
      <dgm:spPr/>
      <dgm:t>
        <a:bodyPr/>
        <a:lstStyle/>
        <a:p>
          <a:endParaRPr lang="de-DE"/>
        </a:p>
      </dgm:t>
    </dgm:pt>
    <dgm:pt modelId="{2C085698-8094-4AF5-BCBF-452D17D8393E}" type="sibTrans" cxnId="{9B96C761-B344-4E9C-956D-D110D038B010}">
      <dgm:prSet/>
      <dgm:spPr/>
      <dgm:t>
        <a:bodyPr/>
        <a:lstStyle/>
        <a:p>
          <a:endParaRPr lang="de-DE"/>
        </a:p>
      </dgm:t>
    </dgm:pt>
    <dgm:pt modelId="{A1405DD0-B2A2-4F4A-9C42-2402E6554E8A}" type="pres">
      <dgm:prSet presAssocID="{901ED433-00B7-4AF7-BD57-A286C8FEB837}" presName="Name0" presStyleCnt="0">
        <dgm:presLayoutVars>
          <dgm:dir/>
          <dgm:resizeHandles val="exact"/>
        </dgm:presLayoutVars>
      </dgm:prSet>
      <dgm:spPr/>
    </dgm:pt>
    <dgm:pt modelId="{189A51AE-FE28-45B0-9B3E-CF694AD51E44}" type="pres">
      <dgm:prSet presAssocID="{CDE12F1C-CE8E-4AEA-B8BD-788C0837CE1A}" presName="node" presStyleLbl="node1" presStyleIdx="0" presStyleCnt="11">
        <dgm:presLayoutVars>
          <dgm:bulletEnabled val="1"/>
        </dgm:presLayoutVars>
      </dgm:prSet>
      <dgm:spPr/>
    </dgm:pt>
    <dgm:pt modelId="{9D33CA26-D0D6-4D13-8E32-66166A2B353E}" type="pres">
      <dgm:prSet presAssocID="{D605C6F6-E9DF-4A3A-8523-909DA9157CBC}" presName="sibTrans" presStyleLbl="sibTrans1D1" presStyleIdx="0" presStyleCnt="10"/>
      <dgm:spPr/>
    </dgm:pt>
    <dgm:pt modelId="{BD94E214-BD49-4905-8DED-FA9ED03DD931}" type="pres">
      <dgm:prSet presAssocID="{D605C6F6-E9DF-4A3A-8523-909DA9157CBC}" presName="connectorText" presStyleLbl="sibTrans1D1" presStyleIdx="0" presStyleCnt="10"/>
      <dgm:spPr/>
    </dgm:pt>
    <dgm:pt modelId="{505F4310-5FA1-4B7F-95AB-3713EC0D3977}" type="pres">
      <dgm:prSet presAssocID="{E21A0F62-B37F-4804-A782-22D32CDEA867}" presName="node" presStyleLbl="node1" presStyleIdx="1" presStyleCnt="11">
        <dgm:presLayoutVars>
          <dgm:bulletEnabled val="1"/>
        </dgm:presLayoutVars>
      </dgm:prSet>
      <dgm:spPr/>
    </dgm:pt>
    <dgm:pt modelId="{D3064794-6851-4516-B8D6-4B4F007DACA1}" type="pres">
      <dgm:prSet presAssocID="{8C71F427-A7FC-4DC4-8527-25BFA091C4B7}" presName="sibTrans" presStyleLbl="sibTrans1D1" presStyleIdx="1" presStyleCnt="10"/>
      <dgm:spPr/>
    </dgm:pt>
    <dgm:pt modelId="{8459A9B4-CDDA-42DD-9DD5-69D9CBE85403}" type="pres">
      <dgm:prSet presAssocID="{8C71F427-A7FC-4DC4-8527-25BFA091C4B7}" presName="connectorText" presStyleLbl="sibTrans1D1" presStyleIdx="1" presStyleCnt="10"/>
      <dgm:spPr/>
    </dgm:pt>
    <dgm:pt modelId="{B8B8BEF7-2AEE-4910-BCF7-5EA016E7AA5C}" type="pres">
      <dgm:prSet presAssocID="{4160B465-D2D9-4318-80AC-6BAB72643B21}" presName="node" presStyleLbl="node1" presStyleIdx="2" presStyleCnt="11">
        <dgm:presLayoutVars>
          <dgm:bulletEnabled val="1"/>
        </dgm:presLayoutVars>
      </dgm:prSet>
      <dgm:spPr/>
    </dgm:pt>
    <dgm:pt modelId="{3E07B2B5-17BE-4F0E-AA69-BEC2E7E2823C}" type="pres">
      <dgm:prSet presAssocID="{030C3677-ACBE-4834-8A56-854C3DE9B192}" presName="sibTrans" presStyleLbl="sibTrans1D1" presStyleIdx="2" presStyleCnt="10"/>
      <dgm:spPr/>
    </dgm:pt>
    <dgm:pt modelId="{71B8E7D5-2675-4F19-A236-AD3A79835B4E}" type="pres">
      <dgm:prSet presAssocID="{030C3677-ACBE-4834-8A56-854C3DE9B192}" presName="connectorText" presStyleLbl="sibTrans1D1" presStyleIdx="2" presStyleCnt="10"/>
      <dgm:spPr/>
    </dgm:pt>
    <dgm:pt modelId="{90CC2CDC-FC08-47E7-8262-0746B64D86DF}" type="pres">
      <dgm:prSet presAssocID="{4801C60D-6E14-4C91-83FF-8F55CF8B654F}" presName="node" presStyleLbl="node1" presStyleIdx="3" presStyleCnt="11">
        <dgm:presLayoutVars>
          <dgm:bulletEnabled val="1"/>
        </dgm:presLayoutVars>
      </dgm:prSet>
      <dgm:spPr/>
    </dgm:pt>
    <dgm:pt modelId="{97D78982-098E-43D9-AB03-7E2A0CB2065C}" type="pres">
      <dgm:prSet presAssocID="{1BF108A2-D949-4D50-B854-5B5AD153CCE5}" presName="sibTrans" presStyleLbl="sibTrans1D1" presStyleIdx="3" presStyleCnt="10"/>
      <dgm:spPr/>
    </dgm:pt>
    <dgm:pt modelId="{E12ED4EF-FD03-4E12-B3B6-4A0C915D03BD}" type="pres">
      <dgm:prSet presAssocID="{1BF108A2-D949-4D50-B854-5B5AD153CCE5}" presName="connectorText" presStyleLbl="sibTrans1D1" presStyleIdx="3" presStyleCnt="10"/>
      <dgm:spPr/>
    </dgm:pt>
    <dgm:pt modelId="{0037CFDB-8E47-4F43-9FB7-7AC288660995}" type="pres">
      <dgm:prSet presAssocID="{5989E03E-478F-48BB-9E70-154E68AA0704}" presName="node" presStyleLbl="node1" presStyleIdx="4" presStyleCnt="11">
        <dgm:presLayoutVars>
          <dgm:bulletEnabled val="1"/>
        </dgm:presLayoutVars>
      </dgm:prSet>
      <dgm:spPr/>
    </dgm:pt>
    <dgm:pt modelId="{6B2FF29E-02F7-49AB-AC64-8CD1B3FDF6A7}" type="pres">
      <dgm:prSet presAssocID="{7C48CDF6-A9EC-4AE8-8472-38E1019A0951}" presName="sibTrans" presStyleLbl="sibTrans1D1" presStyleIdx="4" presStyleCnt="10"/>
      <dgm:spPr/>
    </dgm:pt>
    <dgm:pt modelId="{8FA452F9-C139-4199-99A0-6048ADFF74E6}" type="pres">
      <dgm:prSet presAssocID="{7C48CDF6-A9EC-4AE8-8472-38E1019A0951}" presName="connectorText" presStyleLbl="sibTrans1D1" presStyleIdx="4" presStyleCnt="10"/>
      <dgm:spPr/>
    </dgm:pt>
    <dgm:pt modelId="{79556AC0-AA7C-4365-9F1F-448C9EBA7B45}" type="pres">
      <dgm:prSet presAssocID="{C4DC9316-9C89-4E07-91E3-BDFB094AA696}" presName="node" presStyleLbl="node1" presStyleIdx="5" presStyleCnt="11">
        <dgm:presLayoutVars>
          <dgm:bulletEnabled val="1"/>
        </dgm:presLayoutVars>
      </dgm:prSet>
      <dgm:spPr/>
    </dgm:pt>
    <dgm:pt modelId="{88A77926-69CD-4A9C-A869-695725D6FB91}" type="pres">
      <dgm:prSet presAssocID="{919A6040-F709-4DC5-B9F8-D44FA6A3CBE9}" presName="sibTrans" presStyleLbl="sibTrans1D1" presStyleIdx="5" presStyleCnt="10"/>
      <dgm:spPr/>
    </dgm:pt>
    <dgm:pt modelId="{8F08CF60-E837-4EB3-9227-14B2B524DDD7}" type="pres">
      <dgm:prSet presAssocID="{919A6040-F709-4DC5-B9F8-D44FA6A3CBE9}" presName="connectorText" presStyleLbl="sibTrans1D1" presStyleIdx="5" presStyleCnt="10"/>
      <dgm:spPr/>
    </dgm:pt>
    <dgm:pt modelId="{C345D886-411D-49EF-A076-8439B87DB91D}" type="pres">
      <dgm:prSet presAssocID="{FD8CDFEE-B3E7-439C-8910-A0AACF65385E}" presName="node" presStyleLbl="node1" presStyleIdx="6" presStyleCnt="11">
        <dgm:presLayoutVars>
          <dgm:bulletEnabled val="1"/>
        </dgm:presLayoutVars>
      </dgm:prSet>
      <dgm:spPr/>
    </dgm:pt>
    <dgm:pt modelId="{1E3BC655-6671-4C87-9717-5E39A5E4B9D9}" type="pres">
      <dgm:prSet presAssocID="{805700D5-CBEA-4FED-B06A-0654BCA7B6CF}" presName="sibTrans" presStyleLbl="sibTrans1D1" presStyleIdx="6" presStyleCnt="10"/>
      <dgm:spPr/>
    </dgm:pt>
    <dgm:pt modelId="{D3059FFC-EED7-46C8-996E-58418246F67C}" type="pres">
      <dgm:prSet presAssocID="{805700D5-CBEA-4FED-B06A-0654BCA7B6CF}" presName="connectorText" presStyleLbl="sibTrans1D1" presStyleIdx="6" presStyleCnt="10"/>
      <dgm:spPr/>
    </dgm:pt>
    <dgm:pt modelId="{97B5437B-4765-4F3F-8832-93C75AC1F5A7}" type="pres">
      <dgm:prSet presAssocID="{E1C98999-C056-4ED4-A6B1-87723C0A436E}" presName="node" presStyleLbl="node1" presStyleIdx="7" presStyleCnt="11">
        <dgm:presLayoutVars>
          <dgm:bulletEnabled val="1"/>
        </dgm:presLayoutVars>
      </dgm:prSet>
      <dgm:spPr/>
    </dgm:pt>
    <dgm:pt modelId="{623E8A9B-5349-40DA-8DB5-6F740B759BC3}" type="pres">
      <dgm:prSet presAssocID="{0E30DE99-A535-4A88-8375-8C3D260C2483}" presName="sibTrans" presStyleLbl="sibTrans1D1" presStyleIdx="7" presStyleCnt="10"/>
      <dgm:spPr/>
    </dgm:pt>
    <dgm:pt modelId="{5EFB2AE9-C163-4ADB-9ED9-6CA4F18F9BAE}" type="pres">
      <dgm:prSet presAssocID="{0E30DE99-A535-4A88-8375-8C3D260C2483}" presName="connectorText" presStyleLbl="sibTrans1D1" presStyleIdx="7" presStyleCnt="10"/>
      <dgm:spPr/>
    </dgm:pt>
    <dgm:pt modelId="{06275B0E-24CC-4DB8-999F-8C34D7D74161}" type="pres">
      <dgm:prSet presAssocID="{C7588576-4D20-4D21-812C-9695A93D5E6F}" presName="node" presStyleLbl="node1" presStyleIdx="8" presStyleCnt="11">
        <dgm:presLayoutVars>
          <dgm:bulletEnabled val="1"/>
        </dgm:presLayoutVars>
      </dgm:prSet>
      <dgm:spPr/>
    </dgm:pt>
    <dgm:pt modelId="{3A294FE9-6F28-40D0-9139-3BD547D9AFCA}" type="pres">
      <dgm:prSet presAssocID="{C9D8A313-1C0D-4930-B94D-27A8E6EF1347}" presName="sibTrans" presStyleLbl="sibTrans1D1" presStyleIdx="8" presStyleCnt="10"/>
      <dgm:spPr/>
    </dgm:pt>
    <dgm:pt modelId="{580F620B-B701-4640-98CB-1FB8794C65B3}" type="pres">
      <dgm:prSet presAssocID="{C9D8A313-1C0D-4930-B94D-27A8E6EF1347}" presName="connectorText" presStyleLbl="sibTrans1D1" presStyleIdx="8" presStyleCnt="10"/>
      <dgm:spPr/>
    </dgm:pt>
    <dgm:pt modelId="{E3845B45-5ABF-4FBB-BB10-12ABB042B156}" type="pres">
      <dgm:prSet presAssocID="{7C82E3A6-28FE-4E02-A5EE-1A884A454DA3}" presName="node" presStyleLbl="node1" presStyleIdx="9" presStyleCnt="11">
        <dgm:presLayoutVars>
          <dgm:bulletEnabled val="1"/>
        </dgm:presLayoutVars>
      </dgm:prSet>
      <dgm:spPr/>
    </dgm:pt>
    <dgm:pt modelId="{B64A967A-4D34-4C03-8D07-C0F9BBB84634}" type="pres">
      <dgm:prSet presAssocID="{5074DB7A-9CDC-4E13-953D-390BF2740D29}" presName="sibTrans" presStyleLbl="sibTrans1D1" presStyleIdx="9" presStyleCnt="10"/>
      <dgm:spPr/>
    </dgm:pt>
    <dgm:pt modelId="{804A7AB3-A3E3-4644-91D6-5A6E0AB55EF0}" type="pres">
      <dgm:prSet presAssocID="{5074DB7A-9CDC-4E13-953D-390BF2740D29}" presName="connectorText" presStyleLbl="sibTrans1D1" presStyleIdx="9" presStyleCnt="10"/>
      <dgm:spPr/>
    </dgm:pt>
    <dgm:pt modelId="{3282F5D0-AC4D-4F61-A438-EE738A6B2841}" type="pres">
      <dgm:prSet presAssocID="{CFB3FA21-7781-4026-B26E-9B06FED98F6E}" presName="node" presStyleLbl="node1" presStyleIdx="10" presStyleCnt="11">
        <dgm:presLayoutVars>
          <dgm:bulletEnabled val="1"/>
        </dgm:presLayoutVars>
      </dgm:prSet>
      <dgm:spPr/>
    </dgm:pt>
  </dgm:ptLst>
  <dgm:cxnLst>
    <dgm:cxn modelId="{A7297806-061B-45D7-AF08-DB6F21EFF5FA}" type="presOf" srcId="{030C3677-ACBE-4834-8A56-854C3DE9B192}" destId="{3E07B2B5-17BE-4F0E-AA69-BEC2E7E2823C}" srcOrd="0" destOrd="0" presId="urn:microsoft.com/office/officeart/2016/7/layout/RepeatingBendingProcessNew"/>
    <dgm:cxn modelId="{2016AF0B-9EE3-4DA5-A3B2-1B21DAAFA35B}" type="presOf" srcId="{0E30DE99-A535-4A88-8375-8C3D260C2483}" destId="{623E8A9B-5349-40DA-8DB5-6F740B759BC3}" srcOrd="0" destOrd="0" presId="urn:microsoft.com/office/officeart/2016/7/layout/RepeatingBendingProcessNew"/>
    <dgm:cxn modelId="{1F6F410D-BD8D-4D19-9FED-ADD205C51E9F}" type="presOf" srcId="{7C82E3A6-28FE-4E02-A5EE-1A884A454DA3}" destId="{E3845B45-5ABF-4FBB-BB10-12ABB042B156}" srcOrd="0" destOrd="0" presId="urn:microsoft.com/office/officeart/2016/7/layout/RepeatingBendingProcessNew"/>
    <dgm:cxn modelId="{345E6F13-0437-405E-8A5C-F081B21F971B}" type="presOf" srcId="{C9D8A313-1C0D-4930-B94D-27A8E6EF1347}" destId="{580F620B-B701-4640-98CB-1FB8794C65B3}" srcOrd="1" destOrd="0" presId="urn:microsoft.com/office/officeart/2016/7/layout/RepeatingBendingProcessNew"/>
    <dgm:cxn modelId="{098EC51C-6B53-4F3E-8685-0E8C19242EEB}" type="presOf" srcId="{901ED433-00B7-4AF7-BD57-A286C8FEB837}" destId="{A1405DD0-B2A2-4F4A-9C42-2402E6554E8A}" srcOrd="0" destOrd="0" presId="urn:microsoft.com/office/officeart/2016/7/layout/RepeatingBendingProcessNew"/>
    <dgm:cxn modelId="{6A72D31F-BB08-49EB-B0BD-D2C278905996}" type="presOf" srcId="{919A6040-F709-4DC5-B9F8-D44FA6A3CBE9}" destId="{8F08CF60-E837-4EB3-9227-14B2B524DDD7}" srcOrd="1" destOrd="0" presId="urn:microsoft.com/office/officeart/2016/7/layout/RepeatingBendingProcessNew"/>
    <dgm:cxn modelId="{0E7E7832-FFA2-4477-956B-CA78731842F5}" srcId="{901ED433-00B7-4AF7-BD57-A286C8FEB837}" destId="{5989E03E-478F-48BB-9E70-154E68AA0704}" srcOrd="4" destOrd="0" parTransId="{8BC41796-F852-4780-9322-B59FDE3B4677}" sibTransId="{7C48CDF6-A9EC-4AE8-8472-38E1019A0951}"/>
    <dgm:cxn modelId="{9757DA3E-5CAB-4C69-A483-0B68AD5D0DDC}" type="presOf" srcId="{1BF108A2-D949-4D50-B854-5B5AD153CCE5}" destId="{E12ED4EF-FD03-4E12-B3B6-4A0C915D03BD}" srcOrd="1" destOrd="0" presId="urn:microsoft.com/office/officeart/2016/7/layout/RepeatingBendingProcessNew"/>
    <dgm:cxn modelId="{9FCD0340-98F8-45AB-BEC3-8F1236A8AE39}" type="presOf" srcId="{5989E03E-478F-48BB-9E70-154E68AA0704}" destId="{0037CFDB-8E47-4F43-9FB7-7AC288660995}" srcOrd="0" destOrd="0" presId="urn:microsoft.com/office/officeart/2016/7/layout/RepeatingBendingProcessNew"/>
    <dgm:cxn modelId="{79BC7E49-8F8F-4965-8AED-7EBF2E833484}" type="presOf" srcId="{D605C6F6-E9DF-4A3A-8523-909DA9157CBC}" destId="{BD94E214-BD49-4905-8DED-FA9ED03DD931}" srcOrd="1" destOrd="0" presId="urn:microsoft.com/office/officeart/2016/7/layout/RepeatingBendingProcessNew"/>
    <dgm:cxn modelId="{9ECD884C-C978-4BF2-963E-5CC9DAF65750}" type="presOf" srcId="{805700D5-CBEA-4FED-B06A-0654BCA7B6CF}" destId="{1E3BC655-6671-4C87-9717-5E39A5E4B9D9}" srcOrd="0" destOrd="0" presId="urn:microsoft.com/office/officeart/2016/7/layout/RepeatingBendingProcessNew"/>
    <dgm:cxn modelId="{8643695E-D773-465D-89E1-FA6C3F37759C}" type="presOf" srcId="{805700D5-CBEA-4FED-B06A-0654BCA7B6CF}" destId="{D3059FFC-EED7-46C8-996E-58418246F67C}" srcOrd="1" destOrd="0" presId="urn:microsoft.com/office/officeart/2016/7/layout/RepeatingBendingProcessNew"/>
    <dgm:cxn modelId="{2C5DB75F-9D38-4A70-A6C8-DD1AAD0B8282}" srcId="{901ED433-00B7-4AF7-BD57-A286C8FEB837}" destId="{FD8CDFEE-B3E7-439C-8910-A0AACF65385E}" srcOrd="6" destOrd="0" parTransId="{2EFAC5D3-AB6B-4B44-8528-5DBBC368D582}" sibTransId="{805700D5-CBEA-4FED-B06A-0654BCA7B6CF}"/>
    <dgm:cxn modelId="{803AD060-8B5F-4E64-9998-0C8C54A3A6BC}" type="presOf" srcId="{C9D8A313-1C0D-4930-B94D-27A8E6EF1347}" destId="{3A294FE9-6F28-40D0-9139-3BD547D9AFCA}" srcOrd="0" destOrd="0" presId="urn:microsoft.com/office/officeart/2016/7/layout/RepeatingBendingProcessNew"/>
    <dgm:cxn modelId="{485D7561-C4DB-408F-9277-1FA52645A6E9}" type="presOf" srcId="{5074DB7A-9CDC-4E13-953D-390BF2740D29}" destId="{804A7AB3-A3E3-4644-91D6-5A6E0AB55EF0}" srcOrd="1" destOrd="0" presId="urn:microsoft.com/office/officeart/2016/7/layout/RepeatingBendingProcessNew"/>
    <dgm:cxn modelId="{9B96C761-B344-4E9C-956D-D110D038B010}" srcId="{901ED433-00B7-4AF7-BD57-A286C8FEB837}" destId="{CFB3FA21-7781-4026-B26E-9B06FED98F6E}" srcOrd="10" destOrd="0" parTransId="{5F64774A-C176-431D-9262-4A097DC0405C}" sibTransId="{2C085698-8094-4AF5-BCBF-452D17D8393E}"/>
    <dgm:cxn modelId="{6D4DD165-147C-4591-A2D7-B9867C7000B8}" srcId="{901ED433-00B7-4AF7-BD57-A286C8FEB837}" destId="{4801C60D-6E14-4C91-83FF-8F55CF8B654F}" srcOrd="3" destOrd="0" parTransId="{74A6FD4F-92ED-4F20-9C6C-63A4C33F5D0C}" sibTransId="{1BF108A2-D949-4D50-B854-5B5AD153CCE5}"/>
    <dgm:cxn modelId="{40EBA569-04AA-41ED-9239-15C6011E4286}" srcId="{901ED433-00B7-4AF7-BD57-A286C8FEB837}" destId="{CDE12F1C-CE8E-4AEA-B8BD-788C0837CE1A}" srcOrd="0" destOrd="0" parTransId="{3D70B97D-75EF-4A94-9A3A-42532B0C8A8A}" sibTransId="{D605C6F6-E9DF-4A3A-8523-909DA9157CBC}"/>
    <dgm:cxn modelId="{A8EF4974-2D84-4F77-B1E3-0C38B5CEF8C6}" type="presOf" srcId="{0E30DE99-A535-4A88-8375-8C3D260C2483}" destId="{5EFB2AE9-C163-4ADB-9ED9-6CA4F18F9BAE}" srcOrd="1" destOrd="0" presId="urn:microsoft.com/office/officeart/2016/7/layout/RepeatingBendingProcessNew"/>
    <dgm:cxn modelId="{479A8A79-7359-40F3-B7A0-3946AD6FEE7B}" srcId="{901ED433-00B7-4AF7-BD57-A286C8FEB837}" destId="{7C82E3A6-28FE-4E02-A5EE-1A884A454DA3}" srcOrd="9" destOrd="0" parTransId="{6FA29ED6-8CAB-45FC-A761-E40C5A63165C}" sibTransId="{5074DB7A-9CDC-4E13-953D-390BF2740D29}"/>
    <dgm:cxn modelId="{482B1E7B-3D7D-4B86-9A9C-17FFC3E56BAF}" type="presOf" srcId="{D605C6F6-E9DF-4A3A-8523-909DA9157CBC}" destId="{9D33CA26-D0D6-4D13-8E32-66166A2B353E}" srcOrd="0" destOrd="0" presId="urn:microsoft.com/office/officeart/2016/7/layout/RepeatingBendingProcessNew"/>
    <dgm:cxn modelId="{466EFA7C-781D-40C2-9036-1BBBF142A252}" type="presOf" srcId="{E21A0F62-B37F-4804-A782-22D32CDEA867}" destId="{505F4310-5FA1-4B7F-95AB-3713EC0D3977}" srcOrd="0" destOrd="0" presId="urn:microsoft.com/office/officeart/2016/7/layout/RepeatingBendingProcessNew"/>
    <dgm:cxn modelId="{EFED2886-9251-44BA-B2E2-0FB877CFA218}" type="presOf" srcId="{4160B465-D2D9-4318-80AC-6BAB72643B21}" destId="{B8B8BEF7-2AEE-4910-BCF7-5EA016E7AA5C}" srcOrd="0" destOrd="0" presId="urn:microsoft.com/office/officeart/2016/7/layout/RepeatingBendingProcessNew"/>
    <dgm:cxn modelId="{9BF09986-593C-4BF4-AADE-CAFB71D72668}" type="presOf" srcId="{E1C98999-C056-4ED4-A6B1-87723C0A436E}" destId="{97B5437B-4765-4F3F-8832-93C75AC1F5A7}" srcOrd="0" destOrd="0" presId="urn:microsoft.com/office/officeart/2016/7/layout/RepeatingBendingProcessNew"/>
    <dgm:cxn modelId="{F5197F92-E7C1-4D90-887E-A1C651BFEC59}" type="presOf" srcId="{030C3677-ACBE-4834-8A56-854C3DE9B192}" destId="{71B8E7D5-2675-4F19-A236-AD3A79835B4E}" srcOrd="1" destOrd="0" presId="urn:microsoft.com/office/officeart/2016/7/layout/RepeatingBendingProcessNew"/>
    <dgm:cxn modelId="{D92F1B97-0A0D-4A93-B2BD-4DD7D995CD4A}" type="presOf" srcId="{8C71F427-A7FC-4DC4-8527-25BFA091C4B7}" destId="{D3064794-6851-4516-B8D6-4B4F007DACA1}" srcOrd="0" destOrd="0" presId="urn:microsoft.com/office/officeart/2016/7/layout/RepeatingBendingProcessNew"/>
    <dgm:cxn modelId="{538AD79F-E765-4709-A041-BD9CEB75A26E}" type="presOf" srcId="{4801C60D-6E14-4C91-83FF-8F55CF8B654F}" destId="{90CC2CDC-FC08-47E7-8262-0746B64D86DF}" srcOrd="0" destOrd="0" presId="urn:microsoft.com/office/officeart/2016/7/layout/RepeatingBendingProcessNew"/>
    <dgm:cxn modelId="{B343F3A6-D458-48F9-BE1A-860500DCDD1D}" type="presOf" srcId="{5074DB7A-9CDC-4E13-953D-390BF2740D29}" destId="{B64A967A-4D34-4C03-8D07-C0F9BBB84634}" srcOrd="0" destOrd="0" presId="urn:microsoft.com/office/officeart/2016/7/layout/RepeatingBendingProcessNew"/>
    <dgm:cxn modelId="{0AF174AB-9D77-4EED-A523-780C8BDFE36F}" type="presOf" srcId="{1BF108A2-D949-4D50-B854-5B5AD153CCE5}" destId="{97D78982-098E-43D9-AB03-7E2A0CB2065C}" srcOrd="0" destOrd="0" presId="urn:microsoft.com/office/officeart/2016/7/layout/RepeatingBendingProcessNew"/>
    <dgm:cxn modelId="{A9395AB3-92EA-427C-AF03-AC77C66FE8FD}" srcId="{901ED433-00B7-4AF7-BD57-A286C8FEB837}" destId="{C4DC9316-9C89-4E07-91E3-BDFB094AA696}" srcOrd="5" destOrd="0" parTransId="{32F47C9A-BDD2-46A2-8BE0-B9D0127766E3}" sibTransId="{919A6040-F709-4DC5-B9F8-D44FA6A3CBE9}"/>
    <dgm:cxn modelId="{49DC73BA-E029-4F43-9CDD-B40315B808F0}" type="presOf" srcId="{8C71F427-A7FC-4DC4-8527-25BFA091C4B7}" destId="{8459A9B4-CDDA-42DD-9DD5-69D9CBE85403}" srcOrd="1" destOrd="0" presId="urn:microsoft.com/office/officeart/2016/7/layout/RepeatingBendingProcessNew"/>
    <dgm:cxn modelId="{CACFF1C1-5212-4874-837D-77EF71556A2C}" type="presOf" srcId="{C7588576-4D20-4D21-812C-9695A93D5E6F}" destId="{06275B0E-24CC-4DB8-999F-8C34D7D74161}" srcOrd="0" destOrd="0" presId="urn:microsoft.com/office/officeart/2016/7/layout/RepeatingBendingProcessNew"/>
    <dgm:cxn modelId="{D098C5D6-063A-49E8-A009-50342CD4AA1A}" type="presOf" srcId="{C4DC9316-9C89-4E07-91E3-BDFB094AA696}" destId="{79556AC0-AA7C-4365-9F1F-448C9EBA7B45}" srcOrd="0" destOrd="0" presId="urn:microsoft.com/office/officeart/2016/7/layout/RepeatingBendingProcessNew"/>
    <dgm:cxn modelId="{2E4B38DD-FAFF-4782-A1CE-6FD3DD52A766}" srcId="{901ED433-00B7-4AF7-BD57-A286C8FEB837}" destId="{C7588576-4D20-4D21-812C-9695A93D5E6F}" srcOrd="8" destOrd="0" parTransId="{A13F9831-53FA-464D-9BFB-A71D7885B313}" sibTransId="{C9D8A313-1C0D-4930-B94D-27A8E6EF1347}"/>
    <dgm:cxn modelId="{2ADCCCED-4E45-40F3-AABB-53D838668ED3}" type="presOf" srcId="{CDE12F1C-CE8E-4AEA-B8BD-788C0837CE1A}" destId="{189A51AE-FE28-45B0-9B3E-CF694AD51E44}" srcOrd="0" destOrd="0" presId="urn:microsoft.com/office/officeart/2016/7/layout/RepeatingBendingProcessNew"/>
    <dgm:cxn modelId="{EA0B05EF-AB41-4B2E-912F-74361D012E09}" srcId="{901ED433-00B7-4AF7-BD57-A286C8FEB837}" destId="{4160B465-D2D9-4318-80AC-6BAB72643B21}" srcOrd="2" destOrd="0" parTransId="{3B5A5E0A-B166-4526-AD2E-E69F641F1B18}" sibTransId="{030C3677-ACBE-4834-8A56-854C3DE9B192}"/>
    <dgm:cxn modelId="{EF1873F1-D56E-4D9E-9CA7-52F68067CF2C}" type="presOf" srcId="{7C48CDF6-A9EC-4AE8-8472-38E1019A0951}" destId="{6B2FF29E-02F7-49AB-AC64-8CD1B3FDF6A7}" srcOrd="0" destOrd="0" presId="urn:microsoft.com/office/officeart/2016/7/layout/RepeatingBendingProcessNew"/>
    <dgm:cxn modelId="{74CE38F3-0B07-4861-AA59-044450DBE0BE}" type="presOf" srcId="{7C48CDF6-A9EC-4AE8-8472-38E1019A0951}" destId="{8FA452F9-C139-4199-99A0-6048ADFF74E6}" srcOrd="1" destOrd="0" presId="urn:microsoft.com/office/officeart/2016/7/layout/RepeatingBendingProcessNew"/>
    <dgm:cxn modelId="{4108A2F3-6B0E-4547-8357-D87D0DA1584D}" type="presOf" srcId="{CFB3FA21-7781-4026-B26E-9B06FED98F6E}" destId="{3282F5D0-AC4D-4F61-A438-EE738A6B2841}" srcOrd="0" destOrd="0" presId="urn:microsoft.com/office/officeart/2016/7/layout/RepeatingBendingProcessNew"/>
    <dgm:cxn modelId="{369526F8-92F0-4168-BD00-36CBE6483FD7}" type="presOf" srcId="{FD8CDFEE-B3E7-439C-8910-A0AACF65385E}" destId="{C345D886-411D-49EF-A076-8439B87DB91D}" srcOrd="0" destOrd="0" presId="urn:microsoft.com/office/officeart/2016/7/layout/RepeatingBendingProcessNew"/>
    <dgm:cxn modelId="{C01047F9-4426-478C-AA54-B6615F4DFC09}" srcId="{901ED433-00B7-4AF7-BD57-A286C8FEB837}" destId="{E1C98999-C056-4ED4-A6B1-87723C0A436E}" srcOrd="7" destOrd="0" parTransId="{ECE42C4F-5A58-409D-9386-FAC6EAB0037A}" sibTransId="{0E30DE99-A535-4A88-8375-8C3D260C2483}"/>
    <dgm:cxn modelId="{99C066FC-014F-4CFE-8662-FCB3F7F4609D}" type="presOf" srcId="{919A6040-F709-4DC5-B9F8-D44FA6A3CBE9}" destId="{88A77926-69CD-4A9C-A869-695725D6FB91}" srcOrd="0" destOrd="0" presId="urn:microsoft.com/office/officeart/2016/7/layout/RepeatingBendingProcessNew"/>
    <dgm:cxn modelId="{B69167FF-8871-4ED4-A9A6-2337BA3123C3}" srcId="{901ED433-00B7-4AF7-BD57-A286C8FEB837}" destId="{E21A0F62-B37F-4804-A782-22D32CDEA867}" srcOrd="1" destOrd="0" parTransId="{70E5EB8E-65C3-41A5-A415-F5E762717848}" sibTransId="{8C71F427-A7FC-4DC4-8527-25BFA091C4B7}"/>
    <dgm:cxn modelId="{E2D2AB80-0B16-488F-9247-68A01F9CD75E}" type="presParOf" srcId="{A1405DD0-B2A2-4F4A-9C42-2402E6554E8A}" destId="{189A51AE-FE28-45B0-9B3E-CF694AD51E44}" srcOrd="0" destOrd="0" presId="urn:microsoft.com/office/officeart/2016/7/layout/RepeatingBendingProcessNew"/>
    <dgm:cxn modelId="{DB58E143-B1A3-492D-B16D-FFF441D2FA0E}" type="presParOf" srcId="{A1405DD0-B2A2-4F4A-9C42-2402E6554E8A}" destId="{9D33CA26-D0D6-4D13-8E32-66166A2B353E}" srcOrd="1" destOrd="0" presId="urn:microsoft.com/office/officeart/2016/7/layout/RepeatingBendingProcessNew"/>
    <dgm:cxn modelId="{E4CAC5FD-45C7-4CAA-A71E-A6AC19A32C20}" type="presParOf" srcId="{9D33CA26-D0D6-4D13-8E32-66166A2B353E}" destId="{BD94E214-BD49-4905-8DED-FA9ED03DD931}" srcOrd="0" destOrd="0" presId="urn:microsoft.com/office/officeart/2016/7/layout/RepeatingBendingProcessNew"/>
    <dgm:cxn modelId="{8817C27C-7742-41A1-AD65-99EE3C2F0DED}" type="presParOf" srcId="{A1405DD0-B2A2-4F4A-9C42-2402E6554E8A}" destId="{505F4310-5FA1-4B7F-95AB-3713EC0D3977}" srcOrd="2" destOrd="0" presId="urn:microsoft.com/office/officeart/2016/7/layout/RepeatingBendingProcessNew"/>
    <dgm:cxn modelId="{2E7023A4-BA18-4927-A166-BDFB88736C58}" type="presParOf" srcId="{A1405DD0-B2A2-4F4A-9C42-2402E6554E8A}" destId="{D3064794-6851-4516-B8D6-4B4F007DACA1}" srcOrd="3" destOrd="0" presId="urn:microsoft.com/office/officeart/2016/7/layout/RepeatingBendingProcessNew"/>
    <dgm:cxn modelId="{07B76076-1F5F-45B8-8798-9C153E27B525}" type="presParOf" srcId="{D3064794-6851-4516-B8D6-4B4F007DACA1}" destId="{8459A9B4-CDDA-42DD-9DD5-69D9CBE85403}" srcOrd="0" destOrd="0" presId="urn:microsoft.com/office/officeart/2016/7/layout/RepeatingBendingProcessNew"/>
    <dgm:cxn modelId="{FECF5DAC-2C08-43EB-BD69-11A3BB4C23BA}" type="presParOf" srcId="{A1405DD0-B2A2-4F4A-9C42-2402E6554E8A}" destId="{B8B8BEF7-2AEE-4910-BCF7-5EA016E7AA5C}" srcOrd="4" destOrd="0" presId="urn:microsoft.com/office/officeart/2016/7/layout/RepeatingBendingProcessNew"/>
    <dgm:cxn modelId="{54861273-5F65-404E-852C-21D59E401D35}" type="presParOf" srcId="{A1405DD0-B2A2-4F4A-9C42-2402E6554E8A}" destId="{3E07B2B5-17BE-4F0E-AA69-BEC2E7E2823C}" srcOrd="5" destOrd="0" presId="urn:microsoft.com/office/officeart/2016/7/layout/RepeatingBendingProcessNew"/>
    <dgm:cxn modelId="{4B359189-6761-438E-9E51-1EB57689EA00}" type="presParOf" srcId="{3E07B2B5-17BE-4F0E-AA69-BEC2E7E2823C}" destId="{71B8E7D5-2675-4F19-A236-AD3A79835B4E}" srcOrd="0" destOrd="0" presId="urn:microsoft.com/office/officeart/2016/7/layout/RepeatingBendingProcessNew"/>
    <dgm:cxn modelId="{0958028C-1E83-4319-ACFE-7429CF94CADA}" type="presParOf" srcId="{A1405DD0-B2A2-4F4A-9C42-2402E6554E8A}" destId="{90CC2CDC-FC08-47E7-8262-0746B64D86DF}" srcOrd="6" destOrd="0" presId="urn:microsoft.com/office/officeart/2016/7/layout/RepeatingBendingProcessNew"/>
    <dgm:cxn modelId="{53D8AAA7-88F3-4847-A3CA-A4FE0A145DE6}" type="presParOf" srcId="{A1405DD0-B2A2-4F4A-9C42-2402E6554E8A}" destId="{97D78982-098E-43D9-AB03-7E2A0CB2065C}" srcOrd="7" destOrd="0" presId="urn:microsoft.com/office/officeart/2016/7/layout/RepeatingBendingProcessNew"/>
    <dgm:cxn modelId="{70DBCCE9-5338-49D0-B354-4CD2D9BFD719}" type="presParOf" srcId="{97D78982-098E-43D9-AB03-7E2A0CB2065C}" destId="{E12ED4EF-FD03-4E12-B3B6-4A0C915D03BD}" srcOrd="0" destOrd="0" presId="urn:microsoft.com/office/officeart/2016/7/layout/RepeatingBendingProcessNew"/>
    <dgm:cxn modelId="{6052FA90-38D5-473B-895A-03BA5E00338E}" type="presParOf" srcId="{A1405DD0-B2A2-4F4A-9C42-2402E6554E8A}" destId="{0037CFDB-8E47-4F43-9FB7-7AC288660995}" srcOrd="8" destOrd="0" presId="urn:microsoft.com/office/officeart/2016/7/layout/RepeatingBendingProcessNew"/>
    <dgm:cxn modelId="{EC5B794C-EBBE-48B7-A200-800F1A549001}" type="presParOf" srcId="{A1405DD0-B2A2-4F4A-9C42-2402E6554E8A}" destId="{6B2FF29E-02F7-49AB-AC64-8CD1B3FDF6A7}" srcOrd="9" destOrd="0" presId="urn:microsoft.com/office/officeart/2016/7/layout/RepeatingBendingProcessNew"/>
    <dgm:cxn modelId="{1BC34E0B-DB7D-42F0-9F53-2F5D559CBB06}" type="presParOf" srcId="{6B2FF29E-02F7-49AB-AC64-8CD1B3FDF6A7}" destId="{8FA452F9-C139-4199-99A0-6048ADFF74E6}" srcOrd="0" destOrd="0" presId="urn:microsoft.com/office/officeart/2016/7/layout/RepeatingBendingProcessNew"/>
    <dgm:cxn modelId="{C5BB7424-3567-4136-B1FE-56F935A55A1F}" type="presParOf" srcId="{A1405DD0-B2A2-4F4A-9C42-2402E6554E8A}" destId="{79556AC0-AA7C-4365-9F1F-448C9EBA7B45}" srcOrd="10" destOrd="0" presId="urn:microsoft.com/office/officeart/2016/7/layout/RepeatingBendingProcessNew"/>
    <dgm:cxn modelId="{049BB0A0-E756-4125-8CD2-142E43DE8C3C}" type="presParOf" srcId="{A1405DD0-B2A2-4F4A-9C42-2402E6554E8A}" destId="{88A77926-69CD-4A9C-A869-695725D6FB91}" srcOrd="11" destOrd="0" presId="urn:microsoft.com/office/officeart/2016/7/layout/RepeatingBendingProcessNew"/>
    <dgm:cxn modelId="{A9C1AA7A-56D4-40B1-9A56-38AA665F5D74}" type="presParOf" srcId="{88A77926-69CD-4A9C-A869-695725D6FB91}" destId="{8F08CF60-E837-4EB3-9227-14B2B524DDD7}" srcOrd="0" destOrd="0" presId="urn:microsoft.com/office/officeart/2016/7/layout/RepeatingBendingProcessNew"/>
    <dgm:cxn modelId="{54826FDA-AE0C-489E-B727-03C5D2772190}" type="presParOf" srcId="{A1405DD0-B2A2-4F4A-9C42-2402E6554E8A}" destId="{C345D886-411D-49EF-A076-8439B87DB91D}" srcOrd="12" destOrd="0" presId="urn:microsoft.com/office/officeart/2016/7/layout/RepeatingBendingProcessNew"/>
    <dgm:cxn modelId="{59695FEC-CC66-4DFF-B9A4-343C64EBC2D1}" type="presParOf" srcId="{A1405DD0-B2A2-4F4A-9C42-2402E6554E8A}" destId="{1E3BC655-6671-4C87-9717-5E39A5E4B9D9}" srcOrd="13" destOrd="0" presId="urn:microsoft.com/office/officeart/2016/7/layout/RepeatingBendingProcessNew"/>
    <dgm:cxn modelId="{7D87B353-B645-4012-A2B9-EF76F47179DA}" type="presParOf" srcId="{1E3BC655-6671-4C87-9717-5E39A5E4B9D9}" destId="{D3059FFC-EED7-46C8-996E-58418246F67C}" srcOrd="0" destOrd="0" presId="urn:microsoft.com/office/officeart/2016/7/layout/RepeatingBendingProcessNew"/>
    <dgm:cxn modelId="{4CA22A7C-1C3C-4FFD-9F73-53F3F61962E1}" type="presParOf" srcId="{A1405DD0-B2A2-4F4A-9C42-2402E6554E8A}" destId="{97B5437B-4765-4F3F-8832-93C75AC1F5A7}" srcOrd="14" destOrd="0" presId="urn:microsoft.com/office/officeart/2016/7/layout/RepeatingBendingProcessNew"/>
    <dgm:cxn modelId="{9F83BF6C-8DDA-4B82-B322-AA712C01CB62}" type="presParOf" srcId="{A1405DD0-B2A2-4F4A-9C42-2402E6554E8A}" destId="{623E8A9B-5349-40DA-8DB5-6F740B759BC3}" srcOrd="15" destOrd="0" presId="urn:microsoft.com/office/officeart/2016/7/layout/RepeatingBendingProcessNew"/>
    <dgm:cxn modelId="{C67EB57A-E432-4BF5-A90E-6144271DAABB}" type="presParOf" srcId="{623E8A9B-5349-40DA-8DB5-6F740B759BC3}" destId="{5EFB2AE9-C163-4ADB-9ED9-6CA4F18F9BAE}" srcOrd="0" destOrd="0" presId="urn:microsoft.com/office/officeart/2016/7/layout/RepeatingBendingProcessNew"/>
    <dgm:cxn modelId="{9A2300D0-FC66-472E-8460-C03B62B4ADF3}" type="presParOf" srcId="{A1405DD0-B2A2-4F4A-9C42-2402E6554E8A}" destId="{06275B0E-24CC-4DB8-999F-8C34D7D74161}" srcOrd="16" destOrd="0" presId="urn:microsoft.com/office/officeart/2016/7/layout/RepeatingBendingProcessNew"/>
    <dgm:cxn modelId="{FE5A0D00-D072-47D6-A112-88CDDC3BB6D1}" type="presParOf" srcId="{A1405DD0-B2A2-4F4A-9C42-2402E6554E8A}" destId="{3A294FE9-6F28-40D0-9139-3BD547D9AFCA}" srcOrd="17" destOrd="0" presId="urn:microsoft.com/office/officeart/2016/7/layout/RepeatingBendingProcessNew"/>
    <dgm:cxn modelId="{B5A02B49-D3E1-4F94-9165-E029F901A824}" type="presParOf" srcId="{3A294FE9-6F28-40D0-9139-3BD547D9AFCA}" destId="{580F620B-B701-4640-98CB-1FB8794C65B3}" srcOrd="0" destOrd="0" presId="urn:microsoft.com/office/officeart/2016/7/layout/RepeatingBendingProcessNew"/>
    <dgm:cxn modelId="{D32987B5-4935-474D-877B-D379530B76E5}" type="presParOf" srcId="{A1405DD0-B2A2-4F4A-9C42-2402E6554E8A}" destId="{E3845B45-5ABF-4FBB-BB10-12ABB042B156}" srcOrd="18" destOrd="0" presId="urn:microsoft.com/office/officeart/2016/7/layout/RepeatingBendingProcessNew"/>
    <dgm:cxn modelId="{F43664AF-0463-4EB7-BE72-37A3595E7EA4}" type="presParOf" srcId="{A1405DD0-B2A2-4F4A-9C42-2402E6554E8A}" destId="{B64A967A-4D34-4C03-8D07-C0F9BBB84634}" srcOrd="19" destOrd="0" presId="urn:microsoft.com/office/officeart/2016/7/layout/RepeatingBendingProcessNew"/>
    <dgm:cxn modelId="{A8228821-11C2-4421-8C9D-8DBEF14EF515}" type="presParOf" srcId="{B64A967A-4D34-4C03-8D07-C0F9BBB84634}" destId="{804A7AB3-A3E3-4644-91D6-5A6E0AB55EF0}" srcOrd="0" destOrd="0" presId="urn:microsoft.com/office/officeart/2016/7/layout/RepeatingBendingProcessNew"/>
    <dgm:cxn modelId="{126824B7-EDF5-4312-9C13-02B173DD40F3}" type="presParOf" srcId="{A1405DD0-B2A2-4F4A-9C42-2402E6554E8A}" destId="{3282F5D0-AC4D-4F61-A438-EE738A6B2841}" srcOrd="2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51AD2996-1E08-4172-8FAE-B907AF5213B8}" type="doc">
      <dgm:prSet loTypeId="urn:microsoft.com/office/officeart/2005/8/layout/hProcess9" loCatId="process" qsTypeId="urn:microsoft.com/office/officeart/2005/8/quickstyle/simple1" qsCatId="simple" csTypeId="urn:microsoft.com/office/officeart/2005/8/colors/accent6_2" csCatId="accent6"/>
      <dgm:spPr/>
      <dgm:t>
        <a:bodyPr/>
        <a:lstStyle/>
        <a:p>
          <a:endParaRPr lang="de-DE"/>
        </a:p>
      </dgm:t>
    </dgm:pt>
    <dgm:pt modelId="{60B51D33-D4EF-4EFE-BF34-A118B63DCEA8}">
      <dgm:prSet/>
      <dgm:spPr/>
      <dgm:t>
        <a:bodyPr/>
        <a:lstStyle/>
        <a:p>
          <a:r>
            <a:rPr lang="en-US" b="0" i="0"/>
            <a:t>Take immediate action against smog and pollution!</a:t>
          </a:r>
          <a:endParaRPr lang="de-DE"/>
        </a:p>
      </dgm:t>
    </dgm:pt>
    <dgm:pt modelId="{87F3D576-C1C1-4D67-A814-B668AD9C0704}" type="parTrans" cxnId="{D867D554-68CE-4FC0-9040-BCE5C5425A35}">
      <dgm:prSet/>
      <dgm:spPr/>
      <dgm:t>
        <a:bodyPr/>
        <a:lstStyle/>
        <a:p>
          <a:endParaRPr lang="de-DE"/>
        </a:p>
      </dgm:t>
    </dgm:pt>
    <dgm:pt modelId="{F656E3FB-9E7F-469D-B206-561FCB2045F0}" type="sibTrans" cxnId="{D867D554-68CE-4FC0-9040-BCE5C5425A35}">
      <dgm:prSet/>
      <dgm:spPr/>
      <dgm:t>
        <a:bodyPr/>
        <a:lstStyle/>
        <a:p>
          <a:endParaRPr lang="de-DE"/>
        </a:p>
      </dgm:t>
    </dgm:pt>
    <dgm:pt modelId="{63B4255F-7AC7-41FE-870B-63647B60A801}">
      <dgm:prSet/>
      <dgm:spPr/>
      <dgm:t>
        <a:bodyPr/>
        <a:lstStyle/>
        <a:p>
          <a:r>
            <a:rPr lang="en-US" b="0" i="0"/>
            <a:t>Be proactive in reducing your own ecological footprint!</a:t>
          </a:r>
          <a:endParaRPr lang="de-DE"/>
        </a:p>
      </dgm:t>
    </dgm:pt>
    <dgm:pt modelId="{D2C10DD5-FC09-442A-A43F-CDE8131659CB}" type="parTrans" cxnId="{83C770EE-8F96-41EA-9048-161FCE2D1D45}">
      <dgm:prSet/>
      <dgm:spPr/>
      <dgm:t>
        <a:bodyPr/>
        <a:lstStyle/>
        <a:p>
          <a:endParaRPr lang="de-DE"/>
        </a:p>
      </dgm:t>
    </dgm:pt>
    <dgm:pt modelId="{4522C262-2C80-4A6C-8F1A-8C4AB9CE4E93}" type="sibTrans" cxnId="{83C770EE-8F96-41EA-9048-161FCE2D1D45}">
      <dgm:prSet/>
      <dgm:spPr/>
      <dgm:t>
        <a:bodyPr/>
        <a:lstStyle/>
        <a:p>
          <a:endParaRPr lang="de-DE"/>
        </a:p>
      </dgm:t>
    </dgm:pt>
    <dgm:pt modelId="{DBC2BB9C-81EA-4196-B04C-50D54FBE81FB}" type="pres">
      <dgm:prSet presAssocID="{51AD2996-1E08-4172-8FAE-B907AF5213B8}" presName="CompostProcess" presStyleCnt="0">
        <dgm:presLayoutVars>
          <dgm:dir/>
          <dgm:resizeHandles val="exact"/>
        </dgm:presLayoutVars>
      </dgm:prSet>
      <dgm:spPr/>
    </dgm:pt>
    <dgm:pt modelId="{A9F73020-FEF2-4FF6-9602-D73EFCBF4163}" type="pres">
      <dgm:prSet presAssocID="{51AD2996-1E08-4172-8FAE-B907AF5213B8}" presName="arrow" presStyleLbl="bgShp" presStyleIdx="0" presStyleCnt="1"/>
      <dgm:spPr/>
    </dgm:pt>
    <dgm:pt modelId="{8368D150-61DE-47CB-8444-5EDFF4938FA0}" type="pres">
      <dgm:prSet presAssocID="{51AD2996-1E08-4172-8FAE-B907AF5213B8}" presName="linearProcess" presStyleCnt="0"/>
      <dgm:spPr/>
    </dgm:pt>
    <dgm:pt modelId="{9685B283-5CCF-40ED-97D6-A87CD73269CC}" type="pres">
      <dgm:prSet presAssocID="{60B51D33-D4EF-4EFE-BF34-A118B63DCEA8}" presName="textNode" presStyleLbl="node1" presStyleIdx="0" presStyleCnt="2">
        <dgm:presLayoutVars>
          <dgm:bulletEnabled val="1"/>
        </dgm:presLayoutVars>
      </dgm:prSet>
      <dgm:spPr/>
    </dgm:pt>
    <dgm:pt modelId="{483A4EC5-9FD9-42AB-B3EE-02DDED59ECDF}" type="pres">
      <dgm:prSet presAssocID="{F656E3FB-9E7F-469D-B206-561FCB2045F0}" presName="sibTrans" presStyleCnt="0"/>
      <dgm:spPr/>
    </dgm:pt>
    <dgm:pt modelId="{F58B1C2C-9FC0-46B6-A24B-D0BF330B72B9}" type="pres">
      <dgm:prSet presAssocID="{63B4255F-7AC7-41FE-870B-63647B60A801}" presName="textNode" presStyleLbl="node1" presStyleIdx="1" presStyleCnt="2">
        <dgm:presLayoutVars>
          <dgm:bulletEnabled val="1"/>
        </dgm:presLayoutVars>
      </dgm:prSet>
      <dgm:spPr/>
    </dgm:pt>
  </dgm:ptLst>
  <dgm:cxnLst>
    <dgm:cxn modelId="{FD87BD1F-475A-4E27-ADA6-57896B96238B}" type="presOf" srcId="{51AD2996-1E08-4172-8FAE-B907AF5213B8}" destId="{DBC2BB9C-81EA-4196-B04C-50D54FBE81FB}" srcOrd="0" destOrd="0" presId="urn:microsoft.com/office/officeart/2005/8/layout/hProcess9"/>
    <dgm:cxn modelId="{D867D554-68CE-4FC0-9040-BCE5C5425A35}" srcId="{51AD2996-1E08-4172-8FAE-B907AF5213B8}" destId="{60B51D33-D4EF-4EFE-BF34-A118B63DCEA8}" srcOrd="0" destOrd="0" parTransId="{87F3D576-C1C1-4D67-A814-B668AD9C0704}" sibTransId="{F656E3FB-9E7F-469D-B206-561FCB2045F0}"/>
    <dgm:cxn modelId="{78251F81-AD1F-450B-AB11-6556A516EDB9}" type="presOf" srcId="{63B4255F-7AC7-41FE-870B-63647B60A801}" destId="{F58B1C2C-9FC0-46B6-A24B-D0BF330B72B9}" srcOrd="0" destOrd="0" presId="urn:microsoft.com/office/officeart/2005/8/layout/hProcess9"/>
    <dgm:cxn modelId="{B234ABD2-CD64-4D1C-96F8-B36A1F87054C}" type="presOf" srcId="{60B51D33-D4EF-4EFE-BF34-A118B63DCEA8}" destId="{9685B283-5CCF-40ED-97D6-A87CD73269CC}" srcOrd="0" destOrd="0" presId="urn:microsoft.com/office/officeart/2005/8/layout/hProcess9"/>
    <dgm:cxn modelId="{83C770EE-8F96-41EA-9048-161FCE2D1D45}" srcId="{51AD2996-1E08-4172-8FAE-B907AF5213B8}" destId="{63B4255F-7AC7-41FE-870B-63647B60A801}" srcOrd="1" destOrd="0" parTransId="{D2C10DD5-FC09-442A-A43F-CDE8131659CB}" sibTransId="{4522C262-2C80-4A6C-8F1A-8C4AB9CE4E93}"/>
    <dgm:cxn modelId="{64E81581-9D01-4C03-B61C-3555CF717D38}" type="presParOf" srcId="{DBC2BB9C-81EA-4196-B04C-50D54FBE81FB}" destId="{A9F73020-FEF2-4FF6-9602-D73EFCBF4163}" srcOrd="0" destOrd="0" presId="urn:microsoft.com/office/officeart/2005/8/layout/hProcess9"/>
    <dgm:cxn modelId="{0A9920DF-E493-490C-A1C9-2637642C692F}" type="presParOf" srcId="{DBC2BB9C-81EA-4196-B04C-50D54FBE81FB}" destId="{8368D150-61DE-47CB-8444-5EDFF4938FA0}" srcOrd="1" destOrd="0" presId="urn:microsoft.com/office/officeart/2005/8/layout/hProcess9"/>
    <dgm:cxn modelId="{D254BDC0-1CA2-4432-8356-2509F0AD0372}" type="presParOf" srcId="{8368D150-61DE-47CB-8444-5EDFF4938FA0}" destId="{9685B283-5CCF-40ED-97D6-A87CD73269CC}" srcOrd="0" destOrd="0" presId="urn:microsoft.com/office/officeart/2005/8/layout/hProcess9"/>
    <dgm:cxn modelId="{6714C169-8030-4A09-905C-95B7592BC239}" type="presParOf" srcId="{8368D150-61DE-47CB-8444-5EDFF4938FA0}" destId="{483A4EC5-9FD9-42AB-B3EE-02DDED59ECDF}" srcOrd="1" destOrd="0" presId="urn:microsoft.com/office/officeart/2005/8/layout/hProcess9"/>
    <dgm:cxn modelId="{E1174340-D617-458C-A2D3-30A7847F4E69}" type="presParOf" srcId="{8368D150-61DE-47CB-8444-5EDFF4938FA0}" destId="{F58B1C2C-9FC0-46B6-A24B-D0BF330B72B9}"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0652F0-E0C0-4630-B0E5-7C550B7E200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de-DE"/>
        </a:p>
      </dgm:t>
    </dgm:pt>
    <dgm:pt modelId="{162B1AD7-D957-40C7-A83D-40792CB43400}">
      <dgm:prSet/>
      <dgm:spPr/>
      <dgm:t>
        <a:bodyPr/>
        <a:lstStyle/>
        <a:p>
          <a:endParaRPr lang="de-DE" dirty="0"/>
        </a:p>
      </dgm:t>
    </dgm:pt>
    <dgm:pt modelId="{9129D150-DF03-40B6-A6C2-E6042D2BC4BB}" type="parTrans" cxnId="{1F451572-216B-40D4-9C35-A2F0CC91063C}">
      <dgm:prSet/>
      <dgm:spPr/>
      <dgm:t>
        <a:bodyPr/>
        <a:lstStyle/>
        <a:p>
          <a:endParaRPr lang="de-DE"/>
        </a:p>
      </dgm:t>
    </dgm:pt>
    <dgm:pt modelId="{9BD18C3C-9046-4401-B00C-07FADD148F5D}" type="sibTrans" cxnId="{1F451572-216B-40D4-9C35-A2F0CC91063C}">
      <dgm:prSet/>
      <dgm:spPr/>
      <dgm:t>
        <a:bodyPr/>
        <a:lstStyle/>
        <a:p>
          <a:endParaRPr lang="de-DE"/>
        </a:p>
      </dgm:t>
    </dgm:pt>
    <dgm:pt modelId="{CF75EFDE-5957-4AAB-B00A-A5E9CC719D01}">
      <dgm:prSet/>
      <dgm:spPr/>
      <dgm:t>
        <a:bodyPr/>
        <a:lstStyle/>
        <a:p>
          <a:r>
            <a:rPr lang="de-DE"/>
            <a:t>Particulate matter?</a:t>
          </a:r>
        </a:p>
      </dgm:t>
    </dgm:pt>
    <dgm:pt modelId="{E2C4318A-9DFC-43DA-A76B-D8B88C7C955B}" type="parTrans" cxnId="{3BDE0246-94C3-4DB0-B4C3-8261878DE763}">
      <dgm:prSet/>
      <dgm:spPr/>
      <dgm:t>
        <a:bodyPr/>
        <a:lstStyle/>
        <a:p>
          <a:endParaRPr lang="de-DE"/>
        </a:p>
      </dgm:t>
    </dgm:pt>
    <dgm:pt modelId="{934F1F9D-8F96-410F-B6B9-21A02EF14AB5}" type="sibTrans" cxnId="{3BDE0246-94C3-4DB0-B4C3-8261878DE763}">
      <dgm:prSet/>
      <dgm:spPr/>
      <dgm:t>
        <a:bodyPr/>
        <a:lstStyle/>
        <a:p>
          <a:endParaRPr lang="de-DE"/>
        </a:p>
      </dgm:t>
    </dgm:pt>
    <dgm:pt modelId="{DAF042C4-6542-40D0-8060-F6CA39316224}">
      <dgm:prSet/>
      <dgm:spPr/>
      <dgm:t>
        <a:bodyPr/>
        <a:lstStyle/>
        <a:p>
          <a:r>
            <a:rPr lang="de-DE" dirty="0"/>
            <a:t>Ground-level </a:t>
          </a:r>
          <a:r>
            <a:rPr lang="de-DE" dirty="0" err="1"/>
            <a:t>ozone</a:t>
          </a:r>
          <a:r>
            <a:rPr lang="de-DE" dirty="0"/>
            <a:t>?</a:t>
          </a:r>
        </a:p>
      </dgm:t>
    </dgm:pt>
    <dgm:pt modelId="{630759DF-67CC-46E6-9E5A-09D281F9005F}" type="parTrans" cxnId="{7DF612DB-2520-4189-8C03-67841B31C98F}">
      <dgm:prSet/>
      <dgm:spPr/>
      <dgm:t>
        <a:bodyPr/>
        <a:lstStyle/>
        <a:p>
          <a:endParaRPr lang="de-DE"/>
        </a:p>
      </dgm:t>
    </dgm:pt>
    <dgm:pt modelId="{8B2FE3C7-B112-4C69-A2DC-F8429894BDA0}" type="sibTrans" cxnId="{7DF612DB-2520-4189-8C03-67841B31C98F}">
      <dgm:prSet/>
      <dgm:spPr/>
      <dgm:t>
        <a:bodyPr/>
        <a:lstStyle/>
        <a:p>
          <a:endParaRPr lang="de-DE"/>
        </a:p>
      </dgm:t>
    </dgm:pt>
    <dgm:pt modelId="{C85731D2-9FD7-48EA-9CCA-CDD537F9A70B}" type="pres">
      <dgm:prSet presAssocID="{DB0652F0-E0C0-4630-B0E5-7C550B7E2007}" presName="linearFlow" presStyleCnt="0">
        <dgm:presLayoutVars>
          <dgm:dir/>
          <dgm:resizeHandles val="exact"/>
        </dgm:presLayoutVars>
      </dgm:prSet>
      <dgm:spPr/>
    </dgm:pt>
    <dgm:pt modelId="{B7391DDE-AC63-4590-BE8C-B067ED63EA45}" type="pres">
      <dgm:prSet presAssocID="{162B1AD7-D957-40C7-A83D-40792CB43400}" presName="composite" presStyleCnt="0"/>
      <dgm:spPr/>
    </dgm:pt>
    <dgm:pt modelId="{8ECC1C2C-4BD6-4B60-B08D-D7EEDAB95157}" type="pres">
      <dgm:prSet presAssocID="{162B1AD7-D957-40C7-A83D-40792CB43400}" presName="imgShp" presStyleLbl="fgImgPlace1" presStyleIdx="0" presStyleCnt="1"/>
      <dgm:spPr>
        <a:blipFill>
          <a:blip xmlns:r="http://schemas.openxmlformats.org/officeDocument/2006/relationships" r:embed="rId1"/>
          <a:srcRect/>
          <a:stretch>
            <a:fillRect t="-23000" b="-23000"/>
          </a:stretch>
        </a:blipFill>
      </dgm:spPr>
    </dgm:pt>
    <dgm:pt modelId="{1EDFCE28-65EE-4912-9A87-0D3507721FDA}" type="pres">
      <dgm:prSet presAssocID="{162B1AD7-D957-40C7-A83D-40792CB43400}" presName="txShp" presStyleLbl="node1" presStyleIdx="0" presStyleCnt="1" custScaleX="115768">
        <dgm:presLayoutVars>
          <dgm:bulletEnabled val="1"/>
        </dgm:presLayoutVars>
      </dgm:prSet>
      <dgm:spPr/>
    </dgm:pt>
  </dgm:ptLst>
  <dgm:cxnLst>
    <dgm:cxn modelId="{5F9C4305-D826-4830-B483-503913A102EA}" type="presOf" srcId="{162B1AD7-D957-40C7-A83D-40792CB43400}" destId="{1EDFCE28-65EE-4912-9A87-0D3507721FDA}" srcOrd="0" destOrd="0" presId="urn:microsoft.com/office/officeart/2005/8/layout/vList3"/>
    <dgm:cxn modelId="{B2BFF716-DC0D-4F75-AEB6-36BF5C3E38E6}" type="presOf" srcId="{DAF042C4-6542-40D0-8060-F6CA39316224}" destId="{1EDFCE28-65EE-4912-9A87-0D3507721FDA}" srcOrd="0" destOrd="2" presId="urn:microsoft.com/office/officeart/2005/8/layout/vList3"/>
    <dgm:cxn modelId="{3A710B37-1B4C-4077-A98A-1C02AF365EAB}" type="presOf" srcId="{CF75EFDE-5957-4AAB-B00A-A5E9CC719D01}" destId="{1EDFCE28-65EE-4912-9A87-0D3507721FDA}" srcOrd="0" destOrd="1" presId="urn:microsoft.com/office/officeart/2005/8/layout/vList3"/>
    <dgm:cxn modelId="{1628763C-773B-4E4B-A757-3266D9C91063}" type="presOf" srcId="{DB0652F0-E0C0-4630-B0E5-7C550B7E2007}" destId="{C85731D2-9FD7-48EA-9CCA-CDD537F9A70B}" srcOrd="0" destOrd="0" presId="urn:microsoft.com/office/officeart/2005/8/layout/vList3"/>
    <dgm:cxn modelId="{3BDE0246-94C3-4DB0-B4C3-8261878DE763}" srcId="{162B1AD7-D957-40C7-A83D-40792CB43400}" destId="{CF75EFDE-5957-4AAB-B00A-A5E9CC719D01}" srcOrd="0" destOrd="0" parTransId="{E2C4318A-9DFC-43DA-A76B-D8B88C7C955B}" sibTransId="{934F1F9D-8F96-410F-B6B9-21A02EF14AB5}"/>
    <dgm:cxn modelId="{1F451572-216B-40D4-9C35-A2F0CC91063C}" srcId="{DB0652F0-E0C0-4630-B0E5-7C550B7E2007}" destId="{162B1AD7-D957-40C7-A83D-40792CB43400}" srcOrd="0" destOrd="0" parTransId="{9129D150-DF03-40B6-A6C2-E6042D2BC4BB}" sibTransId="{9BD18C3C-9046-4401-B00C-07FADD148F5D}"/>
    <dgm:cxn modelId="{7DF612DB-2520-4189-8C03-67841B31C98F}" srcId="{162B1AD7-D957-40C7-A83D-40792CB43400}" destId="{DAF042C4-6542-40D0-8060-F6CA39316224}" srcOrd="1" destOrd="0" parTransId="{630759DF-67CC-46E6-9E5A-09D281F9005F}" sibTransId="{8B2FE3C7-B112-4C69-A2DC-F8429894BDA0}"/>
    <dgm:cxn modelId="{4760FC2E-F326-4B05-BC09-65F1CAC54EFA}" type="presParOf" srcId="{C85731D2-9FD7-48EA-9CCA-CDD537F9A70B}" destId="{B7391DDE-AC63-4590-BE8C-B067ED63EA45}" srcOrd="0" destOrd="0" presId="urn:microsoft.com/office/officeart/2005/8/layout/vList3"/>
    <dgm:cxn modelId="{84D4EAB1-E6CA-48CF-B17D-B223A7727FCF}" type="presParOf" srcId="{B7391DDE-AC63-4590-BE8C-B067ED63EA45}" destId="{8ECC1C2C-4BD6-4B60-B08D-D7EEDAB95157}" srcOrd="0" destOrd="0" presId="urn:microsoft.com/office/officeart/2005/8/layout/vList3"/>
    <dgm:cxn modelId="{71B69CA2-42EB-487C-AD2B-3E9B6C8EE0F1}" type="presParOf" srcId="{B7391DDE-AC63-4590-BE8C-B067ED63EA45}" destId="{1EDFCE28-65EE-4912-9A87-0D3507721FD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186815-8CB9-4EF0-9F6C-C6BE01041DFC}" type="doc">
      <dgm:prSet loTypeId="urn:microsoft.com/office/officeart/2005/8/layout/vList3" loCatId="list" qsTypeId="urn:microsoft.com/office/officeart/2005/8/quickstyle/simple2" qsCatId="simple" csTypeId="urn:microsoft.com/office/officeart/2005/8/colors/accent0_3" csCatId="mainScheme" phldr="1"/>
      <dgm:spPr/>
      <dgm:t>
        <a:bodyPr/>
        <a:lstStyle/>
        <a:p>
          <a:endParaRPr lang="en-US"/>
        </a:p>
      </dgm:t>
    </dgm:pt>
    <dgm:pt modelId="{386E35DA-77C2-4CDA-BF45-A0D7A1752EB6}">
      <dgm:prSet/>
      <dgm:spPr/>
      <dgm:t>
        <a:bodyPr/>
        <a:lstStyle/>
        <a:p>
          <a:r>
            <a:rPr lang="en-US" b="0" i="0"/>
            <a:t>Transportation emissions (vehicles, airplanes, ships)</a:t>
          </a:r>
          <a:endParaRPr lang="en-US"/>
        </a:p>
      </dgm:t>
    </dgm:pt>
    <dgm:pt modelId="{3DD6081D-BA17-4676-AEFF-634410A2D46A}" type="parTrans" cxnId="{F0CD727F-61C6-42E0-A121-B681C4A5A64E}">
      <dgm:prSet/>
      <dgm:spPr/>
      <dgm:t>
        <a:bodyPr/>
        <a:lstStyle/>
        <a:p>
          <a:endParaRPr lang="en-US"/>
        </a:p>
      </dgm:t>
    </dgm:pt>
    <dgm:pt modelId="{4BB652E3-7952-4DE6-82EE-E7ABDD636281}" type="sibTrans" cxnId="{F0CD727F-61C6-42E0-A121-B681C4A5A64E}">
      <dgm:prSet/>
      <dgm:spPr/>
      <dgm:t>
        <a:bodyPr/>
        <a:lstStyle/>
        <a:p>
          <a:endParaRPr lang="en-US"/>
        </a:p>
      </dgm:t>
    </dgm:pt>
    <dgm:pt modelId="{3997700C-C4F6-4586-93EA-882D8DC0BA09}">
      <dgm:prSet/>
      <dgm:spPr/>
      <dgm:t>
        <a:bodyPr/>
        <a:lstStyle/>
        <a:p>
          <a:r>
            <a:rPr lang="en-US" b="0" i="0" dirty="0"/>
            <a:t>Industrial activities (power plants, factories)</a:t>
          </a:r>
          <a:endParaRPr lang="en-US" dirty="0"/>
        </a:p>
      </dgm:t>
    </dgm:pt>
    <dgm:pt modelId="{9E620F1D-6B29-43AE-BFBE-44A7AD709386}" type="parTrans" cxnId="{59C23694-A30B-4C21-A268-1196FD908168}">
      <dgm:prSet/>
      <dgm:spPr/>
      <dgm:t>
        <a:bodyPr/>
        <a:lstStyle/>
        <a:p>
          <a:endParaRPr lang="en-US"/>
        </a:p>
      </dgm:t>
    </dgm:pt>
    <dgm:pt modelId="{BBEC8041-BC39-43BE-8D98-DBEDB6BC3EB3}" type="sibTrans" cxnId="{59C23694-A30B-4C21-A268-1196FD908168}">
      <dgm:prSet/>
      <dgm:spPr/>
      <dgm:t>
        <a:bodyPr/>
        <a:lstStyle/>
        <a:p>
          <a:endParaRPr lang="en-US"/>
        </a:p>
      </dgm:t>
    </dgm:pt>
    <dgm:pt modelId="{64D3F03C-0FCB-4ECD-8A72-86D497E0A55B}">
      <dgm:prSet/>
      <dgm:spPr/>
      <dgm:t>
        <a:bodyPr/>
        <a:lstStyle/>
        <a:p>
          <a:r>
            <a:rPr lang="en-US" b="0" i="0" dirty="0"/>
            <a:t>Residential heating and cooking methods</a:t>
          </a:r>
          <a:endParaRPr lang="en-US" dirty="0"/>
        </a:p>
      </dgm:t>
    </dgm:pt>
    <dgm:pt modelId="{EF1AC99F-4B96-4C57-BED0-6F54B0652E73}" type="parTrans" cxnId="{FAB3C75E-C2DB-4799-A31B-BB6F3CE7555B}">
      <dgm:prSet/>
      <dgm:spPr/>
      <dgm:t>
        <a:bodyPr/>
        <a:lstStyle/>
        <a:p>
          <a:endParaRPr lang="en-US"/>
        </a:p>
      </dgm:t>
    </dgm:pt>
    <dgm:pt modelId="{E5981C41-EA5D-4EDD-93CF-2EA8FC7CF419}" type="sibTrans" cxnId="{FAB3C75E-C2DB-4799-A31B-BB6F3CE7555B}">
      <dgm:prSet/>
      <dgm:spPr/>
      <dgm:t>
        <a:bodyPr/>
        <a:lstStyle/>
        <a:p>
          <a:endParaRPr lang="en-US"/>
        </a:p>
      </dgm:t>
    </dgm:pt>
    <dgm:pt modelId="{B334117E-0DA5-4E3C-B841-CB11C4653276}">
      <dgm:prSet/>
      <dgm:spPr/>
      <dgm:t>
        <a:bodyPr/>
        <a:lstStyle/>
        <a:p>
          <a:r>
            <a:rPr lang="en-US" b="0" i="0"/>
            <a:t>Agricultural practices (burning of crop residues)</a:t>
          </a:r>
          <a:endParaRPr lang="en-US"/>
        </a:p>
      </dgm:t>
    </dgm:pt>
    <dgm:pt modelId="{2CF77C5B-738B-49C0-B5BE-E0EEB2F23474}" type="parTrans" cxnId="{15724F9A-4E88-4465-91A3-B2F4E47558E6}">
      <dgm:prSet/>
      <dgm:spPr/>
      <dgm:t>
        <a:bodyPr/>
        <a:lstStyle/>
        <a:p>
          <a:endParaRPr lang="en-US"/>
        </a:p>
      </dgm:t>
    </dgm:pt>
    <dgm:pt modelId="{9839E7CB-5F5E-4965-8230-87F2F287A117}" type="sibTrans" cxnId="{15724F9A-4E88-4465-91A3-B2F4E47558E6}">
      <dgm:prSet/>
      <dgm:spPr/>
      <dgm:t>
        <a:bodyPr/>
        <a:lstStyle/>
        <a:p>
          <a:endParaRPr lang="en-US"/>
        </a:p>
      </dgm:t>
    </dgm:pt>
    <dgm:pt modelId="{AEB04A15-6706-444E-8F05-845FB9786695}" type="pres">
      <dgm:prSet presAssocID="{54186815-8CB9-4EF0-9F6C-C6BE01041DFC}" presName="linearFlow" presStyleCnt="0">
        <dgm:presLayoutVars>
          <dgm:dir/>
          <dgm:resizeHandles val="exact"/>
        </dgm:presLayoutVars>
      </dgm:prSet>
      <dgm:spPr/>
    </dgm:pt>
    <dgm:pt modelId="{62D1B40A-BAA9-4276-8DFF-2C1C35C42EC7}" type="pres">
      <dgm:prSet presAssocID="{386E35DA-77C2-4CDA-BF45-A0D7A1752EB6}" presName="composite" presStyleCnt="0"/>
      <dgm:spPr/>
    </dgm:pt>
    <dgm:pt modelId="{99D14922-807B-4477-A880-4D453A93F0B2}" type="pres">
      <dgm:prSet presAssocID="{386E35DA-77C2-4CDA-BF45-A0D7A1752EB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768060D9-44EC-47F2-ABFB-52160C530BD4}" type="pres">
      <dgm:prSet presAssocID="{386E35DA-77C2-4CDA-BF45-A0D7A1752EB6}" presName="txShp" presStyleLbl="node1" presStyleIdx="0" presStyleCnt="4">
        <dgm:presLayoutVars>
          <dgm:bulletEnabled val="1"/>
        </dgm:presLayoutVars>
      </dgm:prSet>
      <dgm:spPr/>
    </dgm:pt>
    <dgm:pt modelId="{BC91B4DB-6B65-40BA-98D3-07003173C019}" type="pres">
      <dgm:prSet presAssocID="{4BB652E3-7952-4DE6-82EE-E7ABDD636281}" presName="spacing" presStyleCnt="0"/>
      <dgm:spPr/>
    </dgm:pt>
    <dgm:pt modelId="{C3A4AEB1-093E-4128-A68B-7EA7F863745F}" type="pres">
      <dgm:prSet presAssocID="{3997700C-C4F6-4586-93EA-882D8DC0BA09}" presName="composite" presStyleCnt="0"/>
      <dgm:spPr/>
    </dgm:pt>
    <dgm:pt modelId="{1EC3A91F-10F3-4665-874C-17C248D0AEB1}" type="pres">
      <dgm:prSet presAssocID="{3997700C-C4F6-4586-93EA-882D8DC0BA09}"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47D9CE74-C47E-4AD9-AE19-C3B85A19EC9C}" type="pres">
      <dgm:prSet presAssocID="{3997700C-C4F6-4586-93EA-882D8DC0BA09}" presName="txShp" presStyleLbl="node1" presStyleIdx="1" presStyleCnt="4">
        <dgm:presLayoutVars>
          <dgm:bulletEnabled val="1"/>
        </dgm:presLayoutVars>
      </dgm:prSet>
      <dgm:spPr/>
    </dgm:pt>
    <dgm:pt modelId="{B9824068-087E-49A2-A6E5-CE7F156B688E}" type="pres">
      <dgm:prSet presAssocID="{BBEC8041-BC39-43BE-8D98-DBEDB6BC3EB3}" presName="spacing" presStyleCnt="0"/>
      <dgm:spPr/>
    </dgm:pt>
    <dgm:pt modelId="{F4E017D9-23E0-493F-A9C1-D650FF55EC44}" type="pres">
      <dgm:prSet presAssocID="{64D3F03C-0FCB-4ECD-8A72-86D497E0A55B}" presName="composite" presStyleCnt="0"/>
      <dgm:spPr/>
    </dgm:pt>
    <dgm:pt modelId="{8AE2E210-1DC4-47E3-A073-FBBFC0E8BE85}" type="pres">
      <dgm:prSet presAssocID="{64D3F03C-0FCB-4ECD-8A72-86D497E0A55B}"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dgm:spPr>
    </dgm:pt>
    <dgm:pt modelId="{7576D329-C045-4B7E-BC29-F2F475A219CC}" type="pres">
      <dgm:prSet presAssocID="{64D3F03C-0FCB-4ECD-8A72-86D497E0A55B}" presName="txShp" presStyleLbl="node1" presStyleIdx="2" presStyleCnt="4">
        <dgm:presLayoutVars>
          <dgm:bulletEnabled val="1"/>
        </dgm:presLayoutVars>
      </dgm:prSet>
      <dgm:spPr/>
    </dgm:pt>
    <dgm:pt modelId="{319628CB-2355-45DC-9B38-A6D233A08F25}" type="pres">
      <dgm:prSet presAssocID="{E5981C41-EA5D-4EDD-93CF-2EA8FC7CF419}" presName="spacing" presStyleCnt="0"/>
      <dgm:spPr/>
    </dgm:pt>
    <dgm:pt modelId="{72C84F3D-0B0B-46AC-8702-B709981680F9}" type="pres">
      <dgm:prSet presAssocID="{B334117E-0DA5-4E3C-B841-CB11C4653276}" presName="composite" presStyleCnt="0"/>
      <dgm:spPr/>
    </dgm:pt>
    <dgm:pt modelId="{D3D2307F-033D-4ECC-8B28-CF9CC12F1C92}" type="pres">
      <dgm:prSet presAssocID="{B334117E-0DA5-4E3C-B841-CB11C4653276}"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5300AFC7-E8EC-41FB-B09B-A1B42C89B993}" type="pres">
      <dgm:prSet presAssocID="{B334117E-0DA5-4E3C-B841-CB11C4653276}" presName="txShp" presStyleLbl="node1" presStyleIdx="3" presStyleCnt="4">
        <dgm:presLayoutVars>
          <dgm:bulletEnabled val="1"/>
        </dgm:presLayoutVars>
      </dgm:prSet>
      <dgm:spPr/>
    </dgm:pt>
  </dgm:ptLst>
  <dgm:cxnLst>
    <dgm:cxn modelId="{B30B3415-7B82-40FF-AC85-4817F4587E20}" type="presOf" srcId="{386E35DA-77C2-4CDA-BF45-A0D7A1752EB6}" destId="{768060D9-44EC-47F2-ABFB-52160C530BD4}" srcOrd="0" destOrd="0" presId="urn:microsoft.com/office/officeart/2005/8/layout/vList3"/>
    <dgm:cxn modelId="{0E100527-9099-4CE1-A267-6D0D8C339D08}" type="presOf" srcId="{3997700C-C4F6-4586-93EA-882D8DC0BA09}" destId="{47D9CE74-C47E-4AD9-AE19-C3B85A19EC9C}" srcOrd="0" destOrd="0" presId="urn:microsoft.com/office/officeart/2005/8/layout/vList3"/>
    <dgm:cxn modelId="{FAB3C75E-C2DB-4799-A31B-BB6F3CE7555B}" srcId="{54186815-8CB9-4EF0-9F6C-C6BE01041DFC}" destId="{64D3F03C-0FCB-4ECD-8A72-86D497E0A55B}" srcOrd="2" destOrd="0" parTransId="{EF1AC99F-4B96-4C57-BED0-6F54B0652E73}" sibTransId="{E5981C41-EA5D-4EDD-93CF-2EA8FC7CF419}"/>
    <dgm:cxn modelId="{024E7071-5EC2-4B50-B2C3-8A2E8D43997D}" type="presOf" srcId="{B334117E-0DA5-4E3C-B841-CB11C4653276}" destId="{5300AFC7-E8EC-41FB-B09B-A1B42C89B993}" srcOrd="0" destOrd="0" presId="urn:microsoft.com/office/officeart/2005/8/layout/vList3"/>
    <dgm:cxn modelId="{F0CD727F-61C6-42E0-A121-B681C4A5A64E}" srcId="{54186815-8CB9-4EF0-9F6C-C6BE01041DFC}" destId="{386E35DA-77C2-4CDA-BF45-A0D7A1752EB6}" srcOrd="0" destOrd="0" parTransId="{3DD6081D-BA17-4676-AEFF-634410A2D46A}" sibTransId="{4BB652E3-7952-4DE6-82EE-E7ABDD636281}"/>
    <dgm:cxn modelId="{3A15EE8D-AB68-4F7B-8952-986AF6A6057D}" type="presOf" srcId="{64D3F03C-0FCB-4ECD-8A72-86D497E0A55B}" destId="{7576D329-C045-4B7E-BC29-F2F475A219CC}" srcOrd="0" destOrd="0" presId="urn:microsoft.com/office/officeart/2005/8/layout/vList3"/>
    <dgm:cxn modelId="{59C23694-A30B-4C21-A268-1196FD908168}" srcId="{54186815-8CB9-4EF0-9F6C-C6BE01041DFC}" destId="{3997700C-C4F6-4586-93EA-882D8DC0BA09}" srcOrd="1" destOrd="0" parTransId="{9E620F1D-6B29-43AE-BFBE-44A7AD709386}" sibTransId="{BBEC8041-BC39-43BE-8D98-DBEDB6BC3EB3}"/>
    <dgm:cxn modelId="{15724F9A-4E88-4465-91A3-B2F4E47558E6}" srcId="{54186815-8CB9-4EF0-9F6C-C6BE01041DFC}" destId="{B334117E-0DA5-4E3C-B841-CB11C4653276}" srcOrd="3" destOrd="0" parTransId="{2CF77C5B-738B-49C0-B5BE-E0EEB2F23474}" sibTransId="{9839E7CB-5F5E-4965-8230-87F2F287A117}"/>
    <dgm:cxn modelId="{E89879BA-4345-421E-BEF5-19902B222A87}" type="presOf" srcId="{54186815-8CB9-4EF0-9F6C-C6BE01041DFC}" destId="{AEB04A15-6706-444E-8F05-845FB9786695}" srcOrd="0" destOrd="0" presId="urn:microsoft.com/office/officeart/2005/8/layout/vList3"/>
    <dgm:cxn modelId="{104DA2F8-E82A-4345-80E9-002505C12A7F}" type="presParOf" srcId="{AEB04A15-6706-444E-8F05-845FB9786695}" destId="{62D1B40A-BAA9-4276-8DFF-2C1C35C42EC7}" srcOrd="0" destOrd="0" presId="urn:microsoft.com/office/officeart/2005/8/layout/vList3"/>
    <dgm:cxn modelId="{A43CE528-5619-40F1-8179-06822F417A53}" type="presParOf" srcId="{62D1B40A-BAA9-4276-8DFF-2C1C35C42EC7}" destId="{99D14922-807B-4477-A880-4D453A93F0B2}" srcOrd="0" destOrd="0" presId="urn:microsoft.com/office/officeart/2005/8/layout/vList3"/>
    <dgm:cxn modelId="{1C211FEC-AE11-4240-B4BE-8E011292879D}" type="presParOf" srcId="{62D1B40A-BAA9-4276-8DFF-2C1C35C42EC7}" destId="{768060D9-44EC-47F2-ABFB-52160C530BD4}" srcOrd="1" destOrd="0" presId="urn:microsoft.com/office/officeart/2005/8/layout/vList3"/>
    <dgm:cxn modelId="{E75F8F5E-38A5-4DB1-9405-D2E886682915}" type="presParOf" srcId="{AEB04A15-6706-444E-8F05-845FB9786695}" destId="{BC91B4DB-6B65-40BA-98D3-07003173C019}" srcOrd="1" destOrd="0" presId="urn:microsoft.com/office/officeart/2005/8/layout/vList3"/>
    <dgm:cxn modelId="{FBD69949-90FF-450F-B9B8-9CFD46335455}" type="presParOf" srcId="{AEB04A15-6706-444E-8F05-845FB9786695}" destId="{C3A4AEB1-093E-4128-A68B-7EA7F863745F}" srcOrd="2" destOrd="0" presId="urn:microsoft.com/office/officeart/2005/8/layout/vList3"/>
    <dgm:cxn modelId="{509415E8-83F8-460F-B2DE-DE820EAE329B}" type="presParOf" srcId="{C3A4AEB1-093E-4128-A68B-7EA7F863745F}" destId="{1EC3A91F-10F3-4665-874C-17C248D0AEB1}" srcOrd="0" destOrd="0" presId="urn:microsoft.com/office/officeart/2005/8/layout/vList3"/>
    <dgm:cxn modelId="{7852D985-BC63-4491-A7B7-F663B9C24792}" type="presParOf" srcId="{C3A4AEB1-093E-4128-A68B-7EA7F863745F}" destId="{47D9CE74-C47E-4AD9-AE19-C3B85A19EC9C}" srcOrd="1" destOrd="0" presId="urn:microsoft.com/office/officeart/2005/8/layout/vList3"/>
    <dgm:cxn modelId="{2F02F606-C731-426D-8304-FF1EFEB564BA}" type="presParOf" srcId="{AEB04A15-6706-444E-8F05-845FB9786695}" destId="{B9824068-087E-49A2-A6E5-CE7F156B688E}" srcOrd="3" destOrd="0" presId="urn:microsoft.com/office/officeart/2005/8/layout/vList3"/>
    <dgm:cxn modelId="{C85BF06D-90EC-44BB-A00F-61487DD53ADD}" type="presParOf" srcId="{AEB04A15-6706-444E-8F05-845FB9786695}" destId="{F4E017D9-23E0-493F-A9C1-D650FF55EC44}" srcOrd="4" destOrd="0" presId="urn:microsoft.com/office/officeart/2005/8/layout/vList3"/>
    <dgm:cxn modelId="{988CBCB2-2E6D-4478-A368-1AE3E8DF9474}" type="presParOf" srcId="{F4E017D9-23E0-493F-A9C1-D650FF55EC44}" destId="{8AE2E210-1DC4-47E3-A073-FBBFC0E8BE85}" srcOrd="0" destOrd="0" presId="urn:microsoft.com/office/officeart/2005/8/layout/vList3"/>
    <dgm:cxn modelId="{898C9668-724C-4BA3-A973-71F38D5EDF54}" type="presParOf" srcId="{F4E017D9-23E0-493F-A9C1-D650FF55EC44}" destId="{7576D329-C045-4B7E-BC29-F2F475A219CC}" srcOrd="1" destOrd="0" presId="urn:microsoft.com/office/officeart/2005/8/layout/vList3"/>
    <dgm:cxn modelId="{4B878A78-960E-411D-9472-00693812667F}" type="presParOf" srcId="{AEB04A15-6706-444E-8F05-845FB9786695}" destId="{319628CB-2355-45DC-9B38-A6D233A08F25}" srcOrd="5" destOrd="0" presId="urn:microsoft.com/office/officeart/2005/8/layout/vList3"/>
    <dgm:cxn modelId="{9F0BA64E-9D50-4EC8-B69C-39C8B3FA8731}" type="presParOf" srcId="{AEB04A15-6706-444E-8F05-845FB9786695}" destId="{72C84F3D-0B0B-46AC-8702-B709981680F9}" srcOrd="6" destOrd="0" presId="urn:microsoft.com/office/officeart/2005/8/layout/vList3"/>
    <dgm:cxn modelId="{997F6497-0E76-4875-BF6D-E78245EE8606}" type="presParOf" srcId="{72C84F3D-0B0B-46AC-8702-B709981680F9}" destId="{D3D2307F-033D-4ECC-8B28-CF9CC12F1C92}" srcOrd="0" destOrd="0" presId="urn:microsoft.com/office/officeart/2005/8/layout/vList3"/>
    <dgm:cxn modelId="{63AA88EF-4CDC-4FC2-A198-CE58112C87F6}" type="presParOf" srcId="{72C84F3D-0B0B-46AC-8702-B709981680F9}" destId="{5300AFC7-E8EC-41FB-B09B-A1B42C89B99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E57C06-F5BA-4371-8A2F-D93040A27812}"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9B9682FD-5B6F-455F-8F14-D6CC28413EBA}">
      <dgm:prSet/>
      <dgm:spPr/>
      <dgm:t>
        <a:bodyPr/>
        <a:lstStyle/>
        <a:p>
          <a:r>
            <a:rPr lang="en-US" b="0" i="0" dirty="0"/>
            <a:t>Damage to vegetation and crops</a:t>
          </a:r>
          <a:endParaRPr lang="en-US" dirty="0"/>
        </a:p>
      </dgm:t>
    </dgm:pt>
    <dgm:pt modelId="{B795D0BE-96BE-4D7E-B577-22836276C577}" type="parTrans" cxnId="{D5B4068A-4816-4BFB-9BE9-6558A3D699E0}">
      <dgm:prSet/>
      <dgm:spPr/>
      <dgm:t>
        <a:bodyPr/>
        <a:lstStyle/>
        <a:p>
          <a:endParaRPr lang="en-US"/>
        </a:p>
      </dgm:t>
    </dgm:pt>
    <dgm:pt modelId="{96D96C90-C105-40CB-A7E6-2C361E9B5375}" type="sibTrans" cxnId="{D5B4068A-4816-4BFB-9BE9-6558A3D699E0}">
      <dgm:prSet/>
      <dgm:spPr/>
      <dgm:t>
        <a:bodyPr/>
        <a:lstStyle/>
        <a:p>
          <a:endParaRPr lang="en-US"/>
        </a:p>
      </dgm:t>
    </dgm:pt>
    <dgm:pt modelId="{4B67D51C-34CE-40FC-8B0B-570A78DFB63E}">
      <dgm:prSet/>
      <dgm:spPr/>
      <dgm:t>
        <a:bodyPr/>
        <a:lstStyle/>
        <a:p>
          <a:r>
            <a:rPr lang="en-US" b="0" i="0" dirty="0"/>
            <a:t>Harm to wildlife and aquatic life</a:t>
          </a:r>
          <a:endParaRPr lang="en-US" dirty="0"/>
        </a:p>
      </dgm:t>
    </dgm:pt>
    <dgm:pt modelId="{A2648D66-BAB6-4B27-955A-B372BBC738B9}" type="parTrans" cxnId="{18312296-743E-4C58-BA10-39F4282D8066}">
      <dgm:prSet/>
      <dgm:spPr/>
      <dgm:t>
        <a:bodyPr/>
        <a:lstStyle/>
        <a:p>
          <a:endParaRPr lang="en-US"/>
        </a:p>
      </dgm:t>
    </dgm:pt>
    <dgm:pt modelId="{BB5D6CB8-15F5-4921-AE93-26344E794235}" type="sibTrans" cxnId="{18312296-743E-4C58-BA10-39F4282D8066}">
      <dgm:prSet/>
      <dgm:spPr/>
      <dgm:t>
        <a:bodyPr/>
        <a:lstStyle/>
        <a:p>
          <a:endParaRPr lang="en-US"/>
        </a:p>
      </dgm:t>
    </dgm:pt>
    <dgm:pt modelId="{067CB923-E7CE-42CA-BF11-1A16A9325CF1}">
      <dgm:prSet/>
      <dgm:spPr/>
      <dgm:t>
        <a:bodyPr/>
        <a:lstStyle/>
        <a:p>
          <a:r>
            <a:rPr lang="en-US" b="0" i="0" dirty="0"/>
            <a:t>Acidification of lakes and rivers</a:t>
          </a:r>
          <a:endParaRPr lang="en-US" dirty="0"/>
        </a:p>
      </dgm:t>
    </dgm:pt>
    <dgm:pt modelId="{EA114971-BE71-4E36-80F4-F7AD45581C96}" type="parTrans" cxnId="{81A15732-B7BB-4AE6-BB5A-BD38A83B9BD0}">
      <dgm:prSet/>
      <dgm:spPr/>
      <dgm:t>
        <a:bodyPr/>
        <a:lstStyle/>
        <a:p>
          <a:endParaRPr lang="en-US"/>
        </a:p>
      </dgm:t>
    </dgm:pt>
    <dgm:pt modelId="{1583EFEC-CBFD-4B7B-81E7-AC91568B2985}" type="sibTrans" cxnId="{81A15732-B7BB-4AE6-BB5A-BD38A83B9BD0}">
      <dgm:prSet/>
      <dgm:spPr/>
      <dgm:t>
        <a:bodyPr/>
        <a:lstStyle/>
        <a:p>
          <a:endParaRPr lang="en-US"/>
        </a:p>
      </dgm:t>
    </dgm:pt>
    <dgm:pt modelId="{666B5848-9100-42D3-B5D9-97BE147B087E}">
      <dgm:prSet/>
      <dgm:spPr/>
      <dgm:t>
        <a:bodyPr/>
        <a:lstStyle/>
        <a:p>
          <a:r>
            <a:rPr lang="en-US" b="0" i="0" dirty="0"/>
            <a:t>Depletion of ozone layer leading to climate change</a:t>
          </a:r>
          <a:endParaRPr lang="en-US" dirty="0"/>
        </a:p>
      </dgm:t>
    </dgm:pt>
    <dgm:pt modelId="{2AFBF01C-5687-400D-9085-1BF575A1A124}" type="parTrans" cxnId="{0AFA2E0C-FD94-4214-9D70-A4C38AF293DF}">
      <dgm:prSet/>
      <dgm:spPr/>
      <dgm:t>
        <a:bodyPr/>
        <a:lstStyle/>
        <a:p>
          <a:endParaRPr lang="en-US"/>
        </a:p>
      </dgm:t>
    </dgm:pt>
    <dgm:pt modelId="{A8311E78-AF9F-4724-B95F-EA818BDA34E8}" type="sibTrans" cxnId="{0AFA2E0C-FD94-4214-9D70-A4C38AF293DF}">
      <dgm:prSet/>
      <dgm:spPr/>
      <dgm:t>
        <a:bodyPr/>
        <a:lstStyle/>
        <a:p>
          <a:endParaRPr lang="en-US"/>
        </a:p>
      </dgm:t>
    </dgm:pt>
    <dgm:pt modelId="{8E2A9C04-35BB-40DB-8834-A33FC94305B2}" type="pres">
      <dgm:prSet presAssocID="{EBE57C06-F5BA-4371-8A2F-D93040A27812}" presName="linearFlow" presStyleCnt="0">
        <dgm:presLayoutVars>
          <dgm:dir/>
          <dgm:resizeHandles val="exact"/>
        </dgm:presLayoutVars>
      </dgm:prSet>
      <dgm:spPr/>
    </dgm:pt>
    <dgm:pt modelId="{FC5884E0-0E8A-4548-85A7-DF9A767595FD}" type="pres">
      <dgm:prSet presAssocID="{9B9682FD-5B6F-455F-8F14-D6CC28413EBA}" presName="composite" presStyleCnt="0"/>
      <dgm:spPr/>
    </dgm:pt>
    <dgm:pt modelId="{614491A9-8148-4628-8809-7F082F052B05}" type="pres">
      <dgm:prSet presAssocID="{9B9682FD-5B6F-455F-8F14-D6CC28413EBA}"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F4523EF3-CC51-4CA7-A358-436044AF2848}" type="pres">
      <dgm:prSet presAssocID="{9B9682FD-5B6F-455F-8F14-D6CC28413EBA}" presName="txShp" presStyleLbl="node1" presStyleIdx="0" presStyleCnt="4">
        <dgm:presLayoutVars>
          <dgm:bulletEnabled val="1"/>
        </dgm:presLayoutVars>
      </dgm:prSet>
      <dgm:spPr/>
    </dgm:pt>
    <dgm:pt modelId="{BF57CAF5-B2BB-4FC3-B582-AAAD6DBC5380}" type="pres">
      <dgm:prSet presAssocID="{96D96C90-C105-40CB-A7E6-2C361E9B5375}" presName="spacing" presStyleCnt="0"/>
      <dgm:spPr/>
    </dgm:pt>
    <dgm:pt modelId="{F191FF96-00CA-407D-AAE9-6933811A69EF}" type="pres">
      <dgm:prSet presAssocID="{4B67D51C-34CE-40FC-8B0B-570A78DFB63E}" presName="composite" presStyleCnt="0"/>
      <dgm:spPr/>
    </dgm:pt>
    <dgm:pt modelId="{E9322E65-8937-48BA-94E1-10FB003A3CAC}" type="pres">
      <dgm:prSet presAssocID="{4B67D51C-34CE-40FC-8B0B-570A78DFB63E}"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36497640-B2BE-4094-8F7B-DE221FFBF5DB}" type="pres">
      <dgm:prSet presAssocID="{4B67D51C-34CE-40FC-8B0B-570A78DFB63E}" presName="txShp" presStyleLbl="node1" presStyleIdx="1" presStyleCnt="4">
        <dgm:presLayoutVars>
          <dgm:bulletEnabled val="1"/>
        </dgm:presLayoutVars>
      </dgm:prSet>
      <dgm:spPr/>
    </dgm:pt>
    <dgm:pt modelId="{AAF6164E-D754-43EF-88A4-B511EC274A9E}" type="pres">
      <dgm:prSet presAssocID="{BB5D6CB8-15F5-4921-AE93-26344E794235}" presName="spacing" presStyleCnt="0"/>
      <dgm:spPr/>
    </dgm:pt>
    <dgm:pt modelId="{AF7DC452-695A-4619-8F88-CDB84A95440C}" type="pres">
      <dgm:prSet presAssocID="{067CB923-E7CE-42CA-BF11-1A16A9325CF1}" presName="composite" presStyleCnt="0"/>
      <dgm:spPr/>
    </dgm:pt>
    <dgm:pt modelId="{968F3921-1D19-48DE-AC78-7803023E5D6C}" type="pres">
      <dgm:prSet presAssocID="{067CB923-E7CE-42CA-BF11-1A16A9325CF1}"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1000" r="-51000"/>
          </a:stretch>
        </a:blipFill>
      </dgm:spPr>
    </dgm:pt>
    <dgm:pt modelId="{D67699FF-4C95-4515-9629-DE96A0AF3FCA}" type="pres">
      <dgm:prSet presAssocID="{067CB923-E7CE-42CA-BF11-1A16A9325CF1}" presName="txShp" presStyleLbl="node1" presStyleIdx="2" presStyleCnt="4">
        <dgm:presLayoutVars>
          <dgm:bulletEnabled val="1"/>
        </dgm:presLayoutVars>
      </dgm:prSet>
      <dgm:spPr/>
    </dgm:pt>
    <dgm:pt modelId="{55101684-5952-4F00-8BE8-E2A47088CDB9}" type="pres">
      <dgm:prSet presAssocID="{1583EFEC-CBFD-4B7B-81E7-AC91568B2985}" presName="spacing" presStyleCnt="0"/>
      <dgm:spPr/>
    </dgm:pt>
    <dgm:pt modelId="{5B6CA1A9-AA3E-4B64-BAF8-F02DDD7CE5C3}" type="pres">
      <dgm:prSet presAssocID="{666B5848-9100-42D3-B5D9-97BE147B087E}" presName="composite" presStyleCnt="0"/>
      <dgm:spPr/>
    </dgm:pt>
    <dgm:pt modelId="{CB31E7F3-FFE5-4E7F-9E26-AB5705F5CCCA}" type="pres">
      <dgm:prSet presAssocID="{666B5848-9100-42D3-B5D9-97BE147B087E}"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7EEC4E3E-A03C-427A-8894-3D522C43149F}" type="pres">
      <dgm:prSet presAssocID="{666B5848-9100-42D3-B5D9-97BE147B087E}" presName="txShp" presStyleLbl="node1" presStyleIdx="3" presStyleCnt="4">
        <dgm:presLayoutVars>
          <dgm:bulletEnabled val="1"/>
        </dgm:presLayoutVars>
      </dgm:prSet>
      <dgm:spPr/>
    </dgm:pt>
  </dgm:ptLst>
  <dgm:cxnLst>
    <dgm:cxn modelId="{6241FB07-9E63-4AA4-B172-0ABD2F63FE32}" type="presOf" srcId="{067CB923-E7CE-42CA-BF11-1A16A9325CF1}" destId="{D67699FF-4C95-4515-9629-DE96A0AF3FCA}" srcOrd="0" destOrd="0" presId="urn:microsoft.com/office/officeart/2005/8/layout/vList3"/>
    <dgm:cxn modelId="{0AFA2E0C-FD94-4214-9D70-A4C38AF293DF}" srcId="{EBE57C06-F5BA-4371-8A2F-D93040A27812}" destId="{666B5848-9100-42D3-B5D9-97BE147B087E}" srcOrd="3" destOrd="0" parTransId="{2AFBF01C-5687-400D-9085-1BF575A1A124}" sibTransId="{A8311E78-AF9F-4724-B95F-EA818BDA34E8}"/>
    <dgm:cxn modelId="{81A15732-B7BB-4AE6-BB5A-BD38A83B9BD0}" srcId="{EBE57C06-F5BA-4371-8A2F-D93040A27812}" destId="{067CB923-E7CE-42CA-BF11-1A16A9325CF1}" srcOrd="2" destOrd="0" parTransId="{EA114971-BE71-4E36-80F4-F7AD45581C96}" sibTransId="{1583EFEC-CBFD-4B7B-81E7-AC91568B2985}"/>
    <dgm:cxn modelId="{2F763F81-749E-4A20-8755-8F762A30BE30}" type="presOf" srcId="{9B9682FD-5B6F-455F-8F14-D6CC28413EBA}" destId="{F4523EF3-CC51-4CA7-A358-436044AF2848}" srcOrd="0" destOrd="0" presId="urn:microsoft.com/office/officeart/2005/8/layout/vList3"/>
    <dgm:cxn modelId="{D5B4068A-4816-4BFB-9BE9-6558A3D699E0}" srcId="{EBE57C06-F5BA-4371-8A2F-D93040A27812}" destId="{9B9682FD-5B6F-455F-8F14-D6CC28413EBA}" srcOrd="0" destOrd="0" parTransId="{B795D0BE-96BE-4D7E-B577-22836276C577}" sibTransId="{96D96C90-C105-40CB-A7E6-2C361E9B5375}"/>
    <dgm:cxn modelId="{FA6FAC8F-C654-4C99-BAF3-923B9527E3AD}" type="presOf" srcId="{4B67D51C-34CE-40FC-8B0B-570A78DFB63E}" destId="{36497640-B2BE-4094-8F7B-DE221FFBF5DB}" srcOrd="0" destOrd="0" presId="urn:microsoft.com/office/officeart/2005/8/layout/vList3"/>
    <dgm:cxn modelId="{18312296-743E-4C58-BA10-39F4282D8066}" srcId="{EBE57C06-F5BA-4371-8A2F-D93040A27812}" destId="{4B67D51C-34CE-40FC-8B0B-570A78DFB63E}" srcOrd="1" destOrd="0" parTransId="{A2648D66-BAB6-4B27-955A-B372BBC738B9}" sibTransId="{BB5D6CB8-15F5-4921-AE93-26344E794235}"/>
    <dgm:cxn modelId="{D0CDAF96-293A-4781-8B5B-4DA13F6861FD}" type="presOf" srcId="{EBE57C06-F5BA-4371-8A2F-D93040A27812}" destId="{8E2A9C04-35BB-40DB-8834-A33FC94305B2}" srcOrd="0" destOrd="0" presId="urn:microsoft.com/office/officeart/2005/8/layout/vList3"/>
    <dgm:cxn modelId="{4175C6D8-5F44-458B-838E-705F04121D4B}" type="presOf" srcId="{666B5848-9100-42D3-B5D9-97BE147B087E}" destId="{7EEC4E3E-A03C-427A-8894-3D522C43149F}" srcOrd="0" destOrd="0" presId="urn:microsoft.com/office/officeart/2005/8/layout/vList3"/>
    <dgm:cxn modelId="{0432F74F-EA5D-49AB-BF46-A82B00C0DCE3}" type="presParOf" srcId="{8E2A9C04-35BB-40DB-8834-A33FC94305B2}" destId="{FC5884E0-0E8A-4548-85A7-DF9A767595FD}" srcOrd="0" destOrd="0" presId="urn:microsoft.com/office/officeart/2005/8/layout/vList3"/>
    <dgm:cxn modelId="{494C8B55-B755-4D21-81F6-8DBE050AD350}" type="presParOf" srcId="{FC5884E0-0E8A-4548-85A7-DF9A767595FD}" destId="{614491A9-8148-4628-8809-7F082F052B05}" srcOrd="0" destOrd="0" presId="urn:microsoft.com/office/officeart/2005/8/layout/vList3"/>
    <dgm:cxn modelId="{BA1AD65C-B22E-44D7-92B3-978781D667C8}" type="presParOf" srcId="{FC5884E0-0E8A-4548-85A7-DF9A767595FD}" destId="{F4523EF3-CC51-4CA7-A358-436044AF2848}" srcOrd="1" destOrd="0" presId="urn:microsoft.com/office/officeart/2005/8/layout/vList3"/>
    <dgm:cxn modelId="{08CC138A-B307-462E-ABBA-39FD1F64EEE3}" type="presParOf" srcId="{8E2A9C04-35BB-40DB-8834-A33FC94305B2}" destId="{BF57CAF5-B2BB-4FC3-B582-AAAD6DBC5380}" srcOrd="1" destOrd="0" presId="urn:microsoft.com/office/officeart/2005/8/layout/vList3"/>
    <dgm:cxn modelId="{DE2E8F63-3CB3-46C7-B3F8-2A5295BE0E03}" type="presParOf" srcId="{8E2A9C04-35BB-40DB-8834-A33FC94305B2}" destId="{F191FF96-00CA-407D-AAE9-6933811A69EF}" srcOrd="2" destOrd="0" presId="urn:microsoft.com/office/officeart/2005/8/layout/vList3"/>
    <dgm:cxn modelId="{4E931445-27DD-445A-99C6-50D18728489A}" type="presParOf" srcId="{F191FF96-00CA-407D-AAE9-6933811A69EF}" destId="{E9322E65-8937-48BA-94E1-10FB003A3CAC}" srcOrd="0" destOrd="0" presId="urn:microsoft.com/office/officeart/2005/8/layout/vList3"/>
    <dgm:cxn modelId="{1A79E87C-CBE1-46F3-AD2B-DA569CA10A23}" type="presParOf" srcId="{F191FF96-00CA-407D-AAE9-6933811A69EF}" destId="{36497640-B2BE-4094-8F7B-DE221FFBF5DB}" srcOrd="1" destOrd="0" presId="urn:microsoft.com/office/officeart/2005/8/layout/vList3"/>
    <dgm:cxn modelId="{F788678E-900C-49D3-9107-79FF3E9469D9}" type="presParOf" srcId="{8E2A9C04-35BB-40DB-8834-A33FC94305B2}" destId="{AAF6164E-D754-43EF-88A4-B511EC274A9E}" srcOrd="3" destOrd="0" presId="urn:microsoft.com/office/officeart/2005/8/layout/vList3"/>
    <dgm:cxn modelId="{047EB246-F81C-48EE-816F-09A8F826CE97}" type="presParOf" srcId="{8E2A9C04-35BB-40DB-8834-A33FC94305B2}" destId="{AF7DC452-695A-4619-8F88-CDB84A95440C}" srcOrd="4" destOrd="0" presId="urn:microsoft.com/office/officeart/2005/8/layout/vList3"/>
    <dgm:cxn modelId="{AB9EB441-A0E4-421F-B026-79E3EA2DAE54}" type="presParOf" srcId="{AF7DC452-695A-4619-8F88-CDB84A95440C}" destId="{968F3921-1D19-48DE-AC78-7803023E5D6C}" srcOrd="0" destOrd="0" presId="urn:microsoft.com/office/officeart/2005/8/layout/vList3"/>
    <dgm:cxn modelId="{31C1F7DD-C7E3-417E-B804-4FD1DC6D903E}" type="presParOf" srcId="{AF7DC452-695A-4619-8F88-CDB84A95440C}" destId="{D67699FF-4C95-4515-9629-DE96A0AF3FCA}" srcOrd="1" destOrd="0" presId="urn:microsoft.com/office/officeart/2005/8/layout/vList3"/>
    <dgm:cxn modelId="{E85948F2-5E24-4A05-8295-947458028F0D}" type="presParOf" srcId="{8E2A9C04-35BB-40DB-8834-A33FC94305B2}" destId="{55101684-5952-4F00-8BE8-E2A47088CDB9}" srcOrd="5" destOrd="0" presId="urn:microsoft.com/office/officeart/2005/8/layout/vList3"/>
    <dgm:cxn modelId="{7AEEC129-F62D-4F0E-89C9-49A688227619}" type="presParOf" srcId="{8E2A9C04-35BB-40DB-8834-A33FC94305B2}" destId="{5B6CA1A9-AA3E-4B64-BAF8-F02DDD7CE5C3}" srcOrd="6" destOrd="0" presId="urn:microsoft.com/office/officeart/2005/8/layout/vList3"/>
    <dgm:cxn modelId="{76C7D96E-F41E-474D-90B6-2EDAFE5EE320}" type="presParOf" srcId="{5B6CA1A9-AA3E-4B64-BAF8-F02DDD7CE5C3}" destId="{CB31E7F3-FFE5-4E7F-9E26-AB5705F5CCCA}" srcOrd="0" destOrd="0" presId="urn:microsoft.com/office/officeart/2005/8/layout/vList3"/>
    <dgm:cxn modelId="{DEC7825D-BF8E-45FE-8C09-45ACDD441618}" type="presParOf" srcId="{5B6CA1A9-AA3E-4B64-BAF8-F02DDD7CE5C3}" destId="{7EEC4E3E-A03C-427A-8894-3D522C43149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DE0DDC-7B78-4F5B-90C3-ECC766B854C6}"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3D20E1DB-903E-43F8-9F6C-D8E565B180CF}">
      <dgm:prSet/>
      <dgm:spPr/>
      <dgm:t>
        <a:bodyPr/>
        <a:lstStyle/>
        <a:p>
          <a:r>
            <a:rPr lang="en-US" b="0" i="0" dirty="0"/>
            <a:t>Respiratory problems (asthma, bronchitis, lung cancer)</a:t>
          </a:r>
          <a:endParaRPr lang="en-US" dirty="0"/>
        </a:p>
      </dgm:t>
    </dgm:pt>
    <dgm:pt modelId="{35DFB927-159A-407A-B392-370D70F963EE}" type="parTrans" cxnId="{0B250AFC-D3C8-4636-B324-1E2EC0165D03}">
      <dgm:prSet/>
      <dgm:spPr/>
      <dgm:t>
        <a:bodyPr/>
        <a:lstStyle/>
        <a:p>
          <a:endParaRPr lang="en-US"/>
        </a:p>
      </dgm:t>
    </dgm:pt>
    <dgm:pt modelId="{D8B038DF-C4DF-4771-83EE-8DD7524F1904}" type="sibTrans" cxnId="{0B250AFC-D3C8-4636-B324-1E2EC0165D03}">
      <dgm:prSet/>
      <dgm:spPr/>
      <dgm:t>
        <a:bodyPr/>
        <a:lstStyle/>
        <a:p>
          <a:endParaRPr lang="en-US"/>
        </a:p>
      </dgm:t>
    </dgm:pt>
    <dgm:pt modelId="{A48CEA22-D130-4A71-B53D-BACCE4CE517E}">
      <dgm:prSet/>
      <dgm:spPr/>
      <dgm:t>
        <a:bodyPr/>
        <a:lstStyle/>
        <a:p>
          <a:r>
            <a:rPr lang="en-US" b="0" i="0" dirty="0"/>
            <a:t>Cardiovascular issues (heart attacks, strokes)</a:t>
          </a:r>
          <a:endParaRPr lang="en-US" dirty="0"/>
        </a:p>
      </dgm:t>
    </dgm:pt>
    <dgm:pt modelId="{9995C0D5-8973-4CF5-8DE4-A038896B17AF}" type="parTrans" cxnId="{D5D0179E-5201-4DE7-A52D-363639403B0F}">
      <dgm:prSet/>
      <dgm:spPr/>
      <dgm:t>
        <a:bodyPr/>
        <a:lstStyle/>
        <a:p>
          <a:endParaRPr lang="en-US"/>
        </a:p>
      </dgm:t>
    </dgm:pt>
    <dgm:pt modelId="{E31BD7BE-A96C-4FF9-BB19-36953E27BB7C}" type="sibTrans" cxnId="{D5D0179E-5201-4DE7-A52D-363639403B0F}">
      <dgm:prSet/>
      <dgm:spPr/>
      <dgm:t>
        <a:bodyPr/>
        <a:lstStyle/>
        <a:p>
          <a:endParaRPr lang="en-US"/>
        </a:p>
      </dgm:t>
    </dgm:pt>
    <dgm:pt modelId="{5E14A4E8-7B64-442F-B03F-EAE4ABE441BC}">
      <dgm:prSet/>
      <dgm:spPr/>
      <dgm:t>
        <a:bodyPr/>
        <a:lstStyle/>
        <a:p>
          <a:r>
            <a:rPr lang="en-US" b="0" i="0"/>
            <a:t>Allergies and skin irritations</a:t>
          </a:r>
          <a:endParaRPr lang="en-US"/>
        </a:p>
      </dgm:t>
    </dgm:pt>
    <dgm:pt modelId="{992C9718-0D89-46DE-9B1F-ECF9149DF076}" type="parTrans" cxnId="{83BEE2B6-B166-4CB6-8938-7B17307A7316}">
      <dgm:prSet/>
      <dgm:spPr/>
      <dgm:t>
        <a:bodyPr/>
        <a:lstStyle/>
        <a:p>
          <a:endParaRPr lang="en-US"/>
        </a:p>
      </dgm:t>
    </dgm:pt>
    <dgm:pt modelId="{8F00BA1B-21CE-45D7-B674-9C6FFCE492CF}" type="sibTrans" cxnId="{83BEE2B6-B166-4CB6-8938-7B17307A7316}">
      <dgm:prSet/>
      <dgm:spPr/>
      <dgm:t>
        <a:bodyPr/>
        <a:lstStyle/>
        <a:p>
          <a:endParaRPr lang="en-US"/>
        </a:p>
      </dgm:t>
    </dgm:pt>
    <dgm:pt modelId="{0C60269B-0A07-4078-A463-740C045D8F03}" type="pres">
      <dgm:prSet presAssocID="{B5DE0DDC-7B78-4F5B-90C3-ECC766B854C6}" presName="linearFlow" presStyleCnt="0">
        <dgm:presLayoutVars>
          <dgm:dir/>
          <dgm:resizeHandles val="exact"/>
        </dgm:presLayoutVars>
      </dgm:prSet>
      <dgm:spPr/>
    </dgm:pt>
    <dgm:pt modelId="{DA9A9673-4F88-42A9-B0A4-DEF0A4FA27EE}" type="pres">
      <dgm:prSet presAssocID="{3D20E1DB-903E-43F8-9F6C-D8E565B180CF}" presName="composite" presStyleCnt="0"/>
      <dgm:spPr/>
    </dgm:pt>
    <dgm:pt modelId="{08837FF4-B839-4BF9-A29A-61F61C813B9D}" type="pres">
      <dgm:prSet presAssocID="{3D20E1DB-903E-43F8-9F6C-D8E565B180CF}" presName="imgShp" presStyleLbl="fgImgPlace1" presStyleIdx="0" presStyleCnt="3"/>
      <dgm:spPr>
        <a:blipFill>
          <a:blip xmlns:r="http://schemas.openxmlformats.org/officeDocument/2006/relationships" r:embed="rId1"/>
          <a:srcRect/>
          <a:stretch>
            <a:fillRect/>
          </a:stretch>
        </a:blipFill>
      </dgm:spPr>
    </dgm:pt>
    <dgm:pt modelId="{7B43BCFA-FC36-4261-8CCA-693DCDD567E8}" type="pres">
      <dgm:prSet presAssocID="{3D20E1DB-903E-43F8-9F6C-D8E565B180CF}" presName="txShp" presStyleLbl="node1" presStyleIdx="0" presStyleCnt="3" custScaleX="115033">
        <dgm:presLayoutVars>
          <dgm:bulletEnabled val="1"/>
        </dgm:presLayoutVars>
      </dgm:prSet>
      <dgm:spPr/>
    </dgm:pt>
    <dgm:pt modelId="{FCB95625-10F5-4AB5-B97C-CD9CD7CB2E24}" type="pres">
      <dgm:prSet presAssocID="{D8B038DF-C4DF-4771-83EE-8DD7524F1904}" presName="spacing" presStyleCnt="0"/>
      <dgm:spPr/>
    </dgm:pt>
    <dgm:pt modelId="{F899494C-E9C9-48C1-AC9C-F725C7949F86}" type="pres">
      <dgm:prSet presAssocID="{A48CEA22-D130-4A71-B53D-BACCE4CE517E}" presName="composite" presStyleCnt="0"/>
      <dgm:spPr/>
    </dgm:pt>
    <dgm:pt modelId="{02B22B9E-00CF-4307-97BE-C3F474B47D25}" type="pres">
      <dgm:prSet presAssocID="{A48CEA22-D130-4A71-B53D-BACCE4CE517E}" presName="imgShp" presStyleLbl="fgImgPlace1" presStyleIdx="1" presStyleCnt="3"/>
      <dgm:spPr>
        <a:blipFill>
          <a:blip xmlns:r="http://schemas.openxmlformats.org/officeDocument/2006/relationships" r:embed="rId2"/>
          <a:srcRect/>
          <a:stretch>
            <a:fillRect t="-17000" b="-17000"/>
          </a:stretch>
        </a:blipFill>
      </dgm:spPr>
    </dgm:pt>
    <dgm:pt modelId="{863A63A0-BF13-4A09-B5C7-C36CA2F94692}" type="pres">
      <dgm:prSet presAssocID="{A48CEA22-D130-4A71-B53D-BACCE4CE517E}" presName="txShp" presStyleLbl="node1" presStyleIdx="1" presStyleCnt="3" custScaleX="115033">
        <dgm:presLayoutVars>
          <dgm:bulletEnabled val="1"/>
        </dgm:presLayoutVars>
      </dgm:prSet>
      <dgm:spPr/>
    </dgm:pt>
    <dgm:pt modelId="{0B22D70A-FDD9-49DC-BA55-32AF10E07F61}" type="pres">
      <dgm:prSet presAssocID="{E31BD7BE-A96C-4FF9-BB19-36953E27BB7C}" presName="spacing" presStyleCnt="0"/>
      <dgm:spPr/>
    </dgm:pt>
    <dgm:pt modelId="{19308604-6652-4A21-8B11-891E68BFB247}" type="pres">
      <dgm:prSet presAssocID="{5E14A4E8-7B64-442F-B03F-EAE4ABE441BC}" presName="composite" presStyleCnt="0"/>
      <dgm:spPr/>
    </dgm:pt>
    <dgm:pt modelId="{55426414-7CC8-45AC-A419-573084AA7728}" type="pres">
      <dgm:prSet presAssocID="{5E14A4E8-7B64-442F-B03F-EAE4ABE441BC}" presName="imgShp" presStyleLbl="fgImgPlace1" presStyleIdx="2" presStyleCnt="3"/>
      <dgm:spPr>
        <a:blipFill>
          <a:blip xmlns:r="http://schemas.openxmlformats.org/officeDocument/2006/relationships" r:embed="rId3"/>
          <a:srcRect/>
          <a:stretch>
            <a:fillRect l="-30000" r="-30000"/>
          </a:stretch>
        </a:blipFill>
      </dgm:spPr>
    </dgm:pt>
    <dgm:pt modelId="{35541F80-F5A6-4AB3-BD30-5BC471A475C0}" type="pres">
      <dgm:prSet presAssocID="{5E14A4E8-7B64-442F-B03F-EAE4ABE441BC}" presName="txShp" presStyleLbl="node1" presStyleIdx="2" presStyleCnt="3" custScaleX="115033">
        <dgm:presLayoutVars>
          <dgm:bulletEnabled val="1"/>
        </dgm:presLayoutVars>
      </dgm:prSet>
      <dgm:spPr/>
    </dgm:pt>
  </dgm:ptLst>
  <dgm:cxnLst>
    <dgm:cxn modelId="{7B2BAC13-B500-418E-A9ED-661A27BB4F71}" type="presOf" srcId="{B5DE0DDC-7B78-4F5B-90C3-ECC766B854C6}" destId="{0C60269B-0A07-4078-A463-740C045D8F03}" srcOrd="0" destOrd="0" presId="urn:microsoft.com/office/officeart/2005/8/layout/vList3"/>
    <dgm:cxn modelId="{D7E3422E-C3C4-42E9-90EF-FD94BB7E8005}" type="presOf" srcId="{5E14A4E8-7B64-442F-B03F-EAE4ABE441BC}" destId="{35541F80-F5A6-4AB3-BD30-5BC471A475C0}" srcOrd="0" destOrd="0" presId="urn:microsoft.com/office/officeart/2005/8/layout/vList3"/>
    <dgm:cxn modelId="{A73DAF96-ABB8-402C-A9E9-2BC9353803F9}" type="presOf" srcId="{A48CEA22-D130-4A71-B53D-BACCE4CE517E}" destId="{863A63A0-BF13-4A09-B5C7-C36CA2F94692}" srcOrd="0" destOrd="0" presId="urn:microsoft.com/office/officeart/2005/8/layout/vList3"/>
    <dgm:cxn modelId="{D5D0179E-5201-4DE7-A52D-363639403B0F}" srcId="{B5DE0DDC-7B78-4F5B-90C3-ECC766B854C6}" destId="{A48CEA22-D130-4A71-B53D-BACCE4CE517E}" srcOrd="1" destOrd="0" parTransId="{9995C0D5-8973-4CF5-8DE4-A038896B17AF}" sibTransId="{E31BD7BE-A96C-4FF9-BB19-36953E27BB7C}"/>
    <dgm:cxn modelId="{83BEE2B6-B166-4CB6-8938-7B17307A7316}" srcId="{B5DE0DDC-7B78-4F5B-90C3-ECC766B854C6}" destId="{5E14A4E8-7B64-442F-B03F-EAE4ABE441BC}" srcOrd="2" destOrd="0" parTransId="{992C9718-0D89-46DE-9B1F-ECF9149DF076}" sibTransId="{8F00BA1B-21CE-45D7-B674-9C6FFCE492CF}"/>
    <dgm:cxn modelId="{A45C4EED-15C1-406B-914D-9904C01DF6C5}" type="presOf" srcId="{3D20E1DB-903E-43F8-9F6C-D8E565B180CF}" destId="{7B43BCFA-FC36-4261-8CCA-693DCDD567E8}" srcOrd="0" destOrd="0" presId="urn:microsoft.com/office/officeart/2005/8/layout/vList3"/>
    <dgm:cxn modelId="{0B250AFC-D3C8-4636-B324-1E2EC0165D03}" srcId="{B5DE0DDC-7B78-4F5B-90C3-ECC766B854C6}" destId="{3D20E1DB-903E-43F8-9F6C-D8E565B180CF}" srcOrd="0" destOrd="0" parTransId="{35DFB927-159A-407A-B392-370D70F963EE}" sibTransId="{D8B038DF-C4DF-4771-83EE-8DD7524F1904}"/>
    <dgm:cxn modelId="{7AE7E03D-11DB-452D-86C0-8B57B8CC1846}" type="presParOf" srcId="{0C60269B-0A07-4078-A463-740C045D8F03}" destId="{DA9A9673-4F88-42A9-B0A4-DEF0A4FA27EE}" srcOrd="0" destOrd="0" presId="urn:microsoft.com/office/officeart/2005/8/layout/vList3"/>
    <dgm:cxn modelId="{AD0D0C4E-BC2C-4D59-B244-5DC751B2E589}" type="presParOf" srcId="{DA9A9673-4F88-42A9-B0A4-DEF0A4FA27EE}" destId="{08837FF4-B839-4BF9-A29A-61F61C813B9D}" srcOrd="0" destOrd="0" presId="urn:microsoft.com/office/officeart/2005/8/layout/vList3"/>
    <dgm:cxn modelId="{12DEC11C-66A5-4AB3-B1F4-3D83549CBB31}" type="presParOf" srcId="{DA9A9673-4F88-42A9-B0A4-DEF0A4FA27EE}" destId="{7B43BCFA-FC36-4261-8CCA-693DCDD567E8}" srcOrd="1" destOrd="0" presId="urn:microsoft.com/office/officeart/2005/8/layout/vList3"/>
    <dgm:cxn modelId="{D828C502-D839-4698-869E-30CEAFD4ADC8}" type="presParOf" srcId="{0C60269B-0A07-4078-A463-740C045D8F03}" destId="{FCB95625-10F5-4AB5-B97C-CD9CD7CB2E24}" srcOrd="1" destOrd="0" presId="urn:microsoft.com/office/officeart/2005/8/layout/vList3"/>
    <dgm:cxn modelId="{9D334493-8D6B-4ED4-AC8F-A66819354650}" type="presParOf" srcId="{0C60269B-0A07-4078-A463-740C045D8F03}" destId="{F899494C-E9C9-48C1-AC9C-F725C7949F86}" srcOrd="2" destOrd="0" presId="urn:microsoft.com/office/officeart/2005/8/layout/vList3"/>
    <dgm:cxn modelId="{9A0A25B8-74EA-4F3C-95A7-ED86D45BFA5F}" type="presParOf" srcId="{F899494C-E9C9-48C1-AC9C-F725C7949F86}" destId="{02B22B9E-00CF-4307-97BE-C3F474B47D25}" srcOrd="0" destOrd="0" presId="urn:microsoft.com/office/officeart/2005/8/layout/vList3"/>
    <dgm:cxn modelId="{F845DB0C-19EC-4122-8DFC-99F83BB2CEC8}" type="presParOf" srcId="{F899494C-E9C9-48C1-AC9C-F725C7949F86}" destId="{863A63A0-BF13-4A09-B5C7-C36CA2F94692}" srcOrd="1" destOrd="0" presId="urn:microsoft.com/office/officeart/2005/8/layout/vList3"/>
    <dgm:cxn modelId="{6B9394B4-09F4-4B6F-9206-563942E01EE0}" type="presParOf" srcId="{0C60269B-0A07-4078-A463-740C045D8F03}" destId="{0B22D70A-FDD9-49DC-BA55-32AF10E07F61}" srcOrd="3" destOrd="0" presId="urn:microsoft.com/office/officeart/2005/8/layout/vList3"/>
    <dgm:cxn modelId="{C2BD2EFB-C772-4129-9608-2A23120797F4}" type="presParOf" srcId="{0C60269B-0A07-4078-A463-740C045D8F03}" destId="{19308604-6652-4A21-8B11-891E68BFB247}" srcOrd="4" destOrd="0" presId="urn:microsoft.com/office/officeart/2005/8/layout/vList3"/>
    <dgm:cxn modelId="{B23AFDA2-40E9-4581-95B6-D0ACCAF26078}" type="presParOf" srcId="{19308604-6652-4A21-8B11-891E68BFB247}" destId="{55426414-7CC8-45AC-A419-573084AA7728}" srcOrd="0" destOrd="0" presId="urn:microsoft.com/office/officeart/2005/8/layout/vList3"/>
    <dgm:cxn modelId="{C7BB18A8-4D93-40CD-92C9-1D5D5DB59BB5}" type="presParOf" srcId="{19308604-6652-4A21-8B11-891E68BFB247}" destId="{35541F80-F5A6-4AB3-BD30-5BC471A475C0}"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9D4B54-80E9-4972-A746-3C7CCA0A15EC}" type="doc">
      <dgm:prSet loTypeId="urn:microsoft.com/office/officeart/2005/8/layout/vList3" loCatId="list" qsTypeId="urn:microsoft.com/office/officeart/2005/8/quickstyle/simple4" qsCatId="simple" csTypeId="urn:microsoft.com/office/officeart/2005/8/colors/accent3_2" csCatId="accent3" phldr="1"/>
      <dgm:spPr/>
      <dgm:t>
        <a:bodyPr/>
        <a:lstStyle/>
        <a:p>
          <a:endParaRPr lang="en-US"/>
        </a:p>
      </dgm:t>
    </dgm:pt>
    <dgm:pt modelId="{A4BF92CB-5C4A-48E3-A039-E90D70497B57}">
      <dgm:prSet/>
      <dgm:spPr/>
      <dgm:t>
        <a:bodyPr/>
        <a:lstStyle/>
        <a:p>
          <a:r>
            <a:rPr lang="en-US" b="0" i="0" dirty="0"/>
            <a:t>High energy consumption</a:t>
          </a:r>
          <a:endParaRPr lang="en-US" dirty="0"/>
        </a:p>
      </dgm:t>
    </dgm:pt>
    <dgm:pt modelId="{CEC03B13-003A-447B-8625-1CECEC1BAEAD}" type="parTrans" cxnId="{844E3B16-4893-4AE7-AD46-075B5D818365}">
      <dgm:prSet/>
      <dgm:spPr/>
      <dgm:t>
        <a:bodyPr/>
        <a:lstStyle/>
        <a:p>
          <a:endParaRPr lang="en-US"/>
        </a:p>
      </dgm:t>
    </dgm:pt>
    <dgm:pt modelId="{11069AB8-C6B8-4562-83D3-BB4EEFA7A269}" type="sibTrans" cxnId="{844E3B16-4893-4AE7-AD46-075B5D818365}">
      <dgm:prSet/>
      <dgm:spPr/>
      <dgm:t>
        <a:bodyPr/>
        <a:lstStyle/>
        <a:p>
          <a:endParaRPr lang="en-US"/>
        </a:p>
      </dgm:t>
    </dgm:pt>
    <dgm:pt modelId="{E8981BBA-CE0C-46D5-BF51-DC271869CB71}">
      <dgm:prSet/>
      <dgm:spPr/>
      <dgm:t>
        <a:bodyPr/>
        <a:lstStyle/>
        <a:p>
          <a:r>
            <a:rPr lang="en-US" b="0" i="0"/>
            <a:t>Reliance on fossil fuels</a:t>
          </a:r>
          <a:endParaRPr lang="en-US"/>
        </a:p>
      </dgm:t>
    </dgm:pt>
    <dgm:pt modelId="{C1BD485A-3002-43F4-BE88-2E65DB0C74B9}" type="parTrans" cxnId="{086C4C86-330F-49B0-9937-97203E774B6C}">
      <dgm:prSet/>
      <dgm:spPr/>
      <dgm:t>
        <a:bodyPr/>
        <a:lstStyle/>
        <a:p>
          <a:endParaRPr lang="en-US"/>
        </a:p>
      </dgm:t>
    </dgm:pt>
    <dgm:pt modelId="{111CD787-DF4A-4A25-AE3F-34D44B8C6374}" type="sibTrans" cxnId="{086C4C86-330F-49B0-9937-97203E774B6C}">
      <dgm:prSet/>
      <dgm:spPr/>
      <dgm:t>
        <a:bodyPr/>
        <a:lstStyle/>
        <a:p>
          <a:endParaRPr lang="en-US"/>
        </a:p>
      </dgm:t>
    </dgm:pt>
    <dgm:pt modelId="{25BDD1CB-48D8-4BEA-B8A4-4EAE2BA9759F}">
      <dgm:prSet/>
      <dgm:spPr/>
      <dgm:t>
        <a:bodyPr/>
        <a:lstStyle/>
        <a:p>
          <a:r>
            <a:rPr lang="en-US" b="0" i="0" dirty="0"/>
            <a:t>Excessive vehicle emissions</a:t>
          </a:r>
          <a:endParaRPr lang="en-US" dirty="0"/>
        </a:p>
      </dgm:t>
    </dgm:pt>
    <dgm:pt modelId="{D4930599-B065-4691-B483-CE1D30C18267}" type="parTrans" cxnId="{52B864AC-363B-44A5-9BAF-C35F5672939C}">
      <dgm:prSet/>
      <dgm:spPr/>
      <dgm:t>
        <a:bodyPr/>
        <a:lstStyle/>
        <a:p>
          <a:endParaRPr lang="en-US"/>
        </a:p>
      </dgm:t>
    </dgm:pt>
    <dgm:pt modelId="{5F17945A-7FC5-4D00-86B6-B9B193133A0C}" type="sibTrans" cxnId="{52B864AC-363B-44A5-9BAF-C35F5672939C}">
      <dgm:prSet/>
      <dgm:spPr/>
      <dgm:t>
        <a:bodyPr/>
        <a:lstStyle/>
        <a:p>
          <a:endParaRPr lang="en-US"/>
        </a:p>
      </dgm:t>
    </dgm:pt>
    <dgm:pt modelId="{48FE7E79-1EBF-4C1C-8F68-2E56A82D0AF1}">
      <dgm:prSet/>
      <dgm:spPr/>
      <dgm:t>
        <a:bodyPr/>
        <a:lstStyle/>
        <a:p>
          <a:r>
            <a:rPr lang="en-US" b="0" i="0"/>
            <a:t>Industrial pollution</a:t>
          </a:r>
          <a:endParaRPr lang="en-US"/>
        </a:p>
      </dgm:t>
    </dgm:pt>
    <dgm:pt modelId="{078597A6-EDF0-4E51-91D2-878A6C0AA8FE}" type="parTrans" cxnId="{066EBCAD-D300-4448-BB56-783817EDCE95}">
      <dgm:prSet/>
      <dgm:spPr/>
      <dgm:t>
        <a:bodyPr/>
        <a:lstStyle/>
        <a:p>
          <a:endParaRPr lang="en-US"/>
        </a:p>
      </dgm:t>
    </dgm:pt>
    <dgm:pt modelId="{C81FD2A0-B61E-4F68-ABA0-643AFCB89E6E}" type="sibTrans" cxnId="{066EBCAD-D300-4448-BB56-783817EDCE95}">
      <dgm:prSet/>
      <dgm:spPr/>
      <dgm:t>
        <a:bodyPr/>
        <a:lstStyle/>
        <a:p>
          <a:endParaRPr lang="en-US"/>
        </a:p>
      </dgm:t>
    </dgm:pt>
    <dgm:pt modelId="{99F71DC4-9D48-4EC4-90BC-5207856EECFE}" type="pres">
      <dgm:prSet presAssocID="{D89D4B54-80E9-4972-A746-3C7CCA0A15EC}" presName="linearFlow" presStyleCnt="0">
        <dgm:presLayoutVars>
          <dgm:dir/>
          <dgm:resizeHandles val="exact"/>
        </dgm:presLayoutVars>
      </dgm:prSet>
      <dgm:spPr/>
    </dgm:pt>
    <dgm:pt modelId="{238708AE-89B0-4CE6-8F2F-4677A3740BED}" type="pres">
      <dgm:prSet presAssocID="{A4BF92CB-5C4A-48E3-A039-E90D70497B57}" presName="composite" presStyleCnt="0"/>
      <dgm:spPr/>
    </dgm:pt>
    <dgm:pt modelId="{AFD3BC10-A552-4B3B-858B-4D133AFB8B53}" type="pres">
      <dgm:prSet presAssocID="{A4BF92CB-5C4A-48E3-A039-E90D70497B57}"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89DA0D2F-7213-4979-8493-FE9E8737ED66}" type="pres">
      <dgm:prSet presAssocID="{A4BF92CB-5C4A-48E3-A039-E90D70497B57}" presName="txShp" presStyleLbl="node1" presStyleIdx="0" presStyleCnt="4">
        <dgm:presLayoutVars>
          <dgm:bulletEnabled val="1"/>
        </dgm:presLayoutVars>
      </dgm:prSet>
      <dgm:spPr/>
    </dgm:pt>
    <dgm:pt modelId="{4C4C021A-87F7-43D8-A2EF-09442FE2D01F}" type="pres">
      <dgm:prSet presAssocID="{11069AB8-C6B8-4562-83D3-BB4EEFA7A269}" presName="spacing" presStyleCnt="0"/>
      <dgm:spPr/>
    </dgm:pt>
    <dgm:pt modelId="{A60B5555-32DB-4FD2-883B-96E7440F4805}" type="pres">
      <dgm:prSet presAssocID="{E8981BBA-CE0C-46D5-BF51-DC271869CB71}" presName="composite" presStyleCnt="0"/>
      <dgm:spPr/>
    </dgm:pt>
    <dgm:pt modelId="{F65820AB-9DB6-4670-99F7-7123A463B1CE}" type="pres">
      <dgm:prSet presAssocID="{E8981BBA-CE0C-46D5-BF51-DC271869CB71}"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8CC6ECAA-3703-424F-A0C9-BEB973E34505}" type="pres">
      <dgm:prSet presAssocID="{E8981BBA-CE0C-46D5-BF51-DC271869CB71}" presName="txShp" presStyleLbl="node1" presStyleIdx="1" presStyleCnt="4">
        <dgm:presLayoutVars>
          <dgm:bulletEnabled val="1"/>
        </dgm:presLayoutVars>
      </dgm:prSet>
      <dgm:spPr/>
    </dgm:pt>
    <dgm:pt modelId="{6088910B-0A6C-454E-A91C-3D067C28635F}" type="pres">
      <dgm:prSet presAssocID="{111CD787-DF4A-4A25-AE3F-34D44B8C6374}" presName="spacing" presStyleCnt="0"/>
      <dgm:spPr/>
    </dgm:pt>
    <dgm:pt modelId="{10874158-DE54-4ADE-90F5-DFB3C88A0F58}" type="pres">
      <dgm:prSet presAssocID="{25BDD1CB-48D8-4BEA-B8A4-4EAE2BA9759F}" presName="composite" presStyleCnt="0"/>
      <dgm:spPr/>
    </dgm:pt>
    <dgm:pt modelId="{4F5BAF2A-7EAC-4EC5-840B-3C8944566094}" type="pres">
      <dgm:prSet presAssocID="{25BDD1CB-48D8-4BEA-B8A4-4EAE2BA9759F}"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9F4C8625-17DC-4194-89B0-2659C535A45F}" type="pres">
      <dgm:prSet presAssocID="{25BDD1CB-48D8-4BEA-B8A4-4EAE2BA9759F}" presName="txShp" presStyleLbl="node1" presStyleIdx="2" presStyleCnt="4">
        <dgm:presLayoutVars>
          <dgm:bulletEnabled val="1"/>
        </dgm:presLayoutVars>
      </dgm:prSet>
      <dgm:spPr/>
    </dgm:pt>
    <dgm:pt modelId="{2280ADE5-FDCC-49BC-A353-F15BB850CE40}" type="pres">
      <dgm:prSet presAssocID="{5F17945A-7FC5-4D00-86B6-B9B193133A0C}" presName="spacing" presStyleCnt="0"/>
      <dgm:spPr/>
    </dgm:pt>
    <dgm:pt modelId="{E8B3FC73-9632-4CEC-A1D0-B2F4A09EA359}" type="pres">
      <dgm:prSet presAssocID="{48FE7E79-1EBF-4C1C-8F68-2E56A82D0AF1}" presName="composite" presStyleCnt="0"/>
      <dgm:spPr/>
    </dgm:pt>
    <dgm:pt modelId="{3C013606-3057-412E-B6A5-51319F29473B}" type="pres">
      <dgm:prSet presAssocID="{48FE7E79-1EBF-4C1C-8F68-2E56A82D0AF1}"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pt>
    <dgm:pt modelId="{92DFFA54-9FF3-4C8D-B801-C97F324E5D8E}" type="pres">
      <dgm:prSet presAssocID="{48FE7E79-1EBF-4C1C-8F68-2E56A82D0AF1}" presName="txShp" presStyleLbl="node1" presStyleIdx="3" presStyleCnt="4">
        <dgm:presLayoutVars>
          <dgm:bulletEnabled val="1"/>
        </dgm:presLayoutVars>
      </dgm:prSet>
      <dgm:spPr/>
    </dgm:pt>
  </dgm:ptLst>
  <dgm:cxnLst>
    <dgm:cxn modelId="{3F671E10-420F-4490-B297-1A21677F9FF6}" type="presOf" srcId="{25BDD1CB-48D8-4BEA-B8A4-4EAE2BA9759F}" destId="{9F4C8625-17DC-4194-89B0-2659C535A45F}" srcOrd="0" destOrd="0" presId="urn:microsoft.com/office/officeart/2005/8/layout/vList3"/>
    <dgm:cxn modelId="{844E3B16-4893-4AE7-AD46-075B5D818365}" srcId="{D89D4B54-80E9-4972-A746-3C7CCA0A15EC}" destId="{A4BF92CB-5C4A-48E3-A039-E90D70497B57}" srcOrd="0" destOrd="0" parTransId="{CEC03B13-003A-447B-8625-1CECEC1BAEAD}" sibTransId="{11069AB8-C6B8-4562-83D3-BB4EEFA7A269}"/>
    <dgm:cxn modelId="{83080E17-3F3C-4646-A9CB-655CCAC72CB7}" type="presOf" srcId="{48FE7E79-1EBF-4C1C-8F68-2E56A82D0AF1}" destId="{92DFFA54-9FF3-4C8D-B801-C97F324E5D8E}" srcOrd="0" destOrd="0" presId="urn:microsoft.com/office/officeart/2005/8/layout/vList3"/>
    <dgm:cxn modelId="{086C4C86-330F-49B0-9937-97203E774B6C}" srcId="{D89D4B54-80E9-4972-A746-3C7CCA0A15EC}" destId="{E8981BBA-CE0C-46D5-BF51-DC271869CB71}" srcOrd="1" destOrd="0" parTransId="{C1BD485A-3002-43F4-BE88-2E65DB0C74B9}" sibTransId="{111CD787-DF4A-4A25-AE3F-34D44B8C6374}"/>
    <dgm:cxn modelId="{F96CA89C-A12E-4061-A112-652A77BADD51}" type="presOf" srcId="{A4BF92CB-5C4A-48E3-A039-E90D70497B57}" destId="{89DA0D2F-7213-4979-8493-FE9E8737ED66}" srcOrd="0" destOrd="0" presId="urn:microsoft.com/office/officeart/2005/8/layout/vList3"/>
    <dgm:cxn modelId="{C0973DA0-9E2A-4783-AF63-E0BCA04B22CE}" type="presOf" srcId="{E8981BBA-CE0C-46D5-BF51-DC271869CB71}" destId="{8CC6ECAA-3703-424F-A0C9-BEB973E34505}" srcOrd="0" destOrd="0" presId="urn:microsoft.com/office/officeart/2005/8/layout/vList3"/>
    <dgm:cxn modelId="{52B864AC-363B-44A5-9BAF-C35F5672939C}" srcId="{D89D4B54-80E9-4972-A746-3C7CCA0A15EC}" destId="{25BDD1CB-48D8-4BEA-B8A4-4EAE2BA9759F}" srcOrd="2" destOrd="0" parTransId="{D4930599-B065-4691-B483-CE1D30C18267}" sibTransId="{5F17945A-7FC5-4D00-86B6-B9B193133A0C}"/>
    <dgm:cxn modelId="{066EBCAD-D300-4448-BB56-783817EDCE95}" srcId="{D89D4B54-80E9-4972-A746-3C7CCA0A15EC}" destId="{48FE7E79-1EBF-4C1C-8F68-2E56A82D0AF1}" srcOrd="3" destOrd="0" parTransId="{078597A6-EDF0-4E51-91D2-878A6C0AA8FE}" sibTransId="{C81FD2A0-B61E-4F68-ABA0-643AFCB89E6E}"/>
    <dgm:cxn modelId="{98C910C8-2A01-441C-A8E8-07EBA888E337}" type="presOf" srcId="{D89D4B54-80E9-4972-A746-3C7CCA0A15EC}" destId="{99F71DC4-9D48-4EC4-90BC-5207856EECFE}" srcOrd="0" destOrd="0" presId="urn:microsoft.com/office/officeart/2005/8/layout/vList3"/>
    <dgm:cxn modelId="{FAFC6A12-096D-4B5F-A3EE-58A4E28D0CB9}" type="presParOf" srcId="{99F71DC4-9D48-4EC4-90BC-5207856EECFE}" destId="{238708AE-89B0-4CE6-8F2F-4677A3740BED}" srcOrd="0" destOrd="0" presId="urn:microsoft.com/office/officeart/2005/8/layout/vList3"/>
    <dgm:cxn modelId="{7853D378-99BA-43E2-B03B-9BA4F4D6D6DD}" type="presParOf" srcId="{238708AE-89B0-4CE6-8F2F-4677A3740BED}" destId="{AFD3BC10-A552-4B3B-858B-4D133AFB8B53}" srcOrd="0" destOrd="0" presId="urn:microsoft.com/office/officeart/2005/8/layout/vList3"/>
    <dgm:cxn modelId="{9DC66126-62F7-4030-9AB3-C6280C609B2C}" type="presParOf" srcId="{238708AE-89B0-4CE6-8F2F-4677A3740BED}" destId="{89DA0D2F-7213-4979-8493-FE9E8737ED66}" srcOrd="1" destOrd="0" presId="urn:microsoft.com/office/officeart/2005/8/layout/vList3"/>
    <dgm:cxn modelId="{6F48BEF1-B9FE-47A0-B06C-991DBB27CC11}" type="presParOf" srcId="{99F71DC4-9D48-4EC4-90BC-5207856EECFE}" destId="{4C4C021A-87F7-43D8-A2EF-09442FE2D01F}" srcOrd="1" destOrd="0" presId="urn:microsoft.com/office/officeart/2005/8/layout/vList3"/>
    <dgm:cxn modelId="{D7F48519-8B48-4163-98A6-09F226E3FAC7}" type="presParOf" srcId="{99F71DC4-9D48-4EC4-90BC-5207856EECFE}" destId="{A60B5555-32DB-4FD2-883B-96E7440F4805}" srcOrd="2" destOrd="0" presId="urn:microsoft.com/office/officeart/2005/8/layout/vList3"/>
    <dgm:cxn modelId="{A6FF6E31-C940-47FC-AC1A-BC7C0F9DC70C}" type="presParOf" srcId="{A60B5555-32DB-4FD2-883B-96E7440F4805}" destId="{F65820AB-9DB6-4670-99F7-7123A463B1CE}" srcOrd="0" destOrd="0" presId="urn:microsoft.com/office/officeart/2005/8/layout/vList3"/>
    <dgm:cxn modelId="{103D395A-07AD-49D5-ACE5-76E2D1477177}" type="presParOf" srcId="{A60B5555-32DB-4FD2-883B-96E7440F4805}" destId="{8CC6ECAA-3703-424F-A0C9-BEB973E34505}" srcOrd="1" destOrd="0" presId="urn:microsoft.com/office/officeart/2005/8/layout/vList3"/>
    <dgm:cxn modelId="{5D561172-E749-437F-B90B-47B3EA80E19F}" type="presParOf" srcId="{99F71DC4-9D48-4EC4-90BC-5207856EECFE}" destId="{6088910B-0A6C-454E-A91C-3D067C28635F}" srcOrd="3" destOrd="0" presId="urn:microsoft.com/office/officeart/2005/8/layout/vList3"/>
    <dgm:cxn modelId="{B93933EE-E97D-45F2-8DEB-C8C7AF7C81CA}" type="presParOf" srcId="{99F71DC4-9D48-4EC4-90BC-5207856EECFE}" destId="{10874158-DE54-4ADE-90F5-DFB3C88A0F58}" srcOrd="4" destOrd="0" presId="urn:microsoft.com/office/officeart/2005/8/layout/vList3"/>
    <dgm:cxn modelId="{F8C42925-BE30-4F85-A42F-9324352A86ED}" type="presParOf" srcId="{10874158-DE54-4ADE-90F5-DFB3C88A0F58}" destId="{4F5BAF2A-7EAC-4EC5-840B-3C8944566094}" srcOrd="0" destOrd="0" presId="urn:microsoft.com/office/officeart/2005/8/layout/vList3"/>
    <dgm:cxn modelId="{EB072810-58E6-4F27-8D7A-9C2E0FBEFBA3}" type="presParOf" srcId="{10874158-DE54-4ADE-90F5-DFB3C88A0F58}" destId="{9F4C8625-17DC-4194-89B0-2659C535A45F}" srcOrd="1" destOrd="0" presId="urn:microsoft.com/office/officeart/2005/8/layout/vList3"/>
    <dgm:cxn modelId="{339950D1-95D7-4B9D-868C-0CF69E4F69B3}" type="presParOf" srcId="{99F71DC4-9D48-4EC4-90BC-5207856EECFE}" destId="{2280ADE5-FDCC-49BC-A353-F15BB850CE40}" srcOrd="5" destOrd="0" presId="urn:microsoft.com/office/officeart/2005/8/layout/vList3"/>
    <dgm:cxn modelId="{4814B502-CD86-47E8-94AF-D60C1C4329EB}" type="presParOf" srcId="{99F71DC4-9D48-4EC4-90BC-5207856EECFE}" destId="{E8B3FC73-9632-4CEC-A1D0-B2F4A09EA359}" srcOrd="6" destOrd="0" presId="urn:microsoft.com/office/officeart/2005/8/layout/vList3"/>
    <dgm:cxn modelId="{FA8E5155-203D-47B9-B0E7-F697ABD26FED}" type="presParOf" srcId="{E8B3FC73-9632-4CEC-A1D0-B2F4A09EA359}" destId="{3C013606-3057-412E-B6A5-51319F29473B}" srcOrd="0" destOrd="0" presId="urn:microsoft.com/office/officeart/2005/8/layout/vList3"/>
    <dgm:cxn modelId="{2618ED79-E034-4652-8D7D-0DA22404DF36}" type="presParOf" srcId="{E8B3FC73-9632-4CEC-A1D0-B2F4A09EA359}" destId="{92DFFA54-9FF3-4C8D-B801-C97F324E5D8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36C558-BF28-41E6-9C4F-3BA5BB40D26B}" type="doc">
      <dgm:prSet loTypeId="urn:microsoft.com/office/officeart/2005/8/layout/lProcess3" loCatId="process" qsTypeId="urn:microsoft.com/office/officeart/2005/8/quickstyle/simple1" qsCatId="simple" csTypeId="urn:microsoft.com/office/officeart/2005/8/colors/accent6_2" csCatId="accent6" phldr="1"/>
      <dgm:spPr/>
      <dgm:t>
        <a:bodyPr/>
        <a:lstStyle/>
        <a:p>
          <a:endParaRPr lang="de-DE"/>
        </a:p>
      </dgm:t>
    </dgm:pt>
    <dgm:pt modelId="{D8193C7F-F9DC-4037-9E7B-2D48BC46EE7C}">
      <dgm:prSet/>
      <dgm:spPr/>
      <dgm:t>
        <a:bodyPr/>
        <a:lstStyle/>
        <a:p>
          <a:r>
            <a:rPr lang="en-US" b="0" i="0" dirty="0"/>
            <a:t>Sustainable transportation options:</a:t>
          </a:r>
          <a:endParaRPr lang="de-DE" dirty="0"/>
        </a:p>
      </dgm:t>
    </dgm:pt>
    <dgm:pt modelId="{7176AC42-534F-4689-BCE9-B38CA7927CB9}" type="parTrans" cxnId="{D9470606-981A-4317-921C-A475056B6ABC}">
      <dgm:prSet/>
      <dgm:spPr/>
      <dgm:t>
        <a:bodyPr/>
        <a:lstStyle/>
        <a:p>
          <a:endParaRPr lang="de-DE"/>
        </a:p>
      </dgm:t>
    </dgm:pt>
    <dgm:pt modelId="{828EE07E-D8DB-499D-8430-49B962D9ABC5}" type="sibTrans" cxnId="{D9470606-981A-4317-921C-A475056B6ABC}">
      <dgm:prSet/>
      <dgm:spPr/>
      <dgm:t>
        <a:bodyPr/>
        <a:lstStyle/>
        <a:p>
          <a:endParaRPr lang="de-DE"/>
        </a:p>
      </dgm:t>
    </dgm:pt>
    <dgm:pt modelId="{A6973006-D42B-484B-B70A-412C320968BD}">
      <dgm:prSet/>
      <dgm:spPr/>
      <dgm:t>
        <a:bodyPr/>
        <a:lstStyle/>
        <a:p>
          <a:r>
            <a:rPr lang="en-US" b="0" i="0"/>
            <a:t>Use public transportation or carpool</a:t>
          </a:r>
          <a:endParaRPr lang="de-DE"/>
        </a:p>
      </dgm:t>
    </dgm:pt>
    <dgm:pt modelId="{07FC8C98-9192-4217-AC74-A097AA18BE16}" type="parTrans" cxnId="{5A10E58B-4EC2-422A-982D-6DD5A0690A40}">
      <dgm:prSet/>
      <dgm:spPr/>
      <dgm:t>
        <a:bodyPr/>
        <a:lstStyle/>
        <a:p>
          <a:endParaRPr lang="de-DE"/>
        </a:p>
      </dgm:t>
    </dgm:pt>
    <dgm:pt modelId="{6121A741-5D3F-4622-8A75-DA38120A9336}" type="sibTrans" cxnId="{5A10E58B-4EC2-422A-982D-6DD5A0690A40}">
      <dgm:prSet/>
      <dgm:spPr/>
      <dgm:t>
        <a:bodyPr/>
        <a:lstStyle/>
        <a:p>
          <a:endParaRPr lang="de-DE"/>
        </a:p>
      </dgm:t>
    </dgm:pt>
    <dgm:pt modelId="{55A66DAA-0CE8-40CF-BDDB-CCEE146717E6}">
      <dgm:prSet/>
      <dgm:spPr/>
      <dgm:t>
        <a:bodyPr/>
        <a:lstStyle/>
        <a:p>
          <a:r>
            <a:rPr lang="en-US" b="0" i="0"/>
            <a:t>Walking, cycling, or using electric vehicles</a:t>
          </a:r>
          <a:endParaRPr lang="de-DE"/>
        </a:p>
      </dgm:t>
    </dgm:pt>
    <dgm:pt modelId="{F02E5417-1206-49B5-BD62-2530409DB20D}" type="parTrans" cxnId="{E5C115C4-F197-4DDD-A75C-44BF61B60700}">
      <dgm:prSet/>
      <dgm:spPr/>
      <dgm:t>
        <a:bodyPr/>
        <a:lstStyle/>
        <a:p>
          <a:endParaRPr lang="de-DE"/>
        </a:p>
      </dgm:t>
    </dgm:pt>
    <dgm:pt modelId="{C2078EA4-D54C-43FD-ABD0-661514D29E66}" type="sibTrans" cxnId="{E5C115C4-F197-4DDD-A75C-44BF61B60700}">
      <dgm:prSet/>
      <dgm:spPr/>
      <dgm:t>
        <a:bodyPr/>
        <a:lstStyle/>
        <a:p>
          <a:endParaRPr lang="de-DE"/>
        </a:p>
      </dgm:t>
    </dgm:pt>
    <dgm:pt modelId="{1A0161B8-BB9F-4488-AD8F-DA9CB5152AF5}">
      <dgm:prSet/>
      <dgm:spPr/>
      <dgm:t>
        <a:bodyPr/>
        <a:lstStyle/>
        <a:p>
          <a:r>
            <a:rPr lang="en-US" b="0" i="0"/>
            <a:t>Cleaner energy sources and reduced energy consumption:</a:t>
          </a:r>
          <a:endParaRPr lang="de-DE"/>
        </a:p>
      </dgm:t>
    </dgm:pt>
    <dgm:pt modelId="{004AC176-F5AC-40EB-9B1E-4D0A9D965A86}" type="parTrans" cxnId="{E6F8289B-E0EC-4553-BBB9-834D72D593EF}">
      <dgm:prSet/>
      <dgm:spPr/>
      <dgm:t>
        <a:bodyPr/>
        <a:lstStyle/>
        <a:p>
          <a:endParaRPr lang="de-DE"/>
        </a:p>
      </dgm:t>
    </dgm:pt>
    <dgm:pt modelId="{24BF9186-60D3-4BF4-A298-8FE6940CE67A}" type="sibTrans" cxnId="{E6F8289B-E0EC-4553-BBB9-834D72D593EF}">
      <dgm:prSet/>
      <dgm:spPr/>
      <dgm:t>
        <a:bodyPr/>
        <a:lstStyle/>
        <a:p>
          <a:endParaRPr lang="de-DE"/>
        </a:p>
      </dgm:t>
    </dgm:pt>
    <dgm:pt modelId="{3EF8D158-21BC-4363-919A-7125319DED0F}">
      <dgm:prSet/>
      <dgm:spPr/>
      <dgm:t>
        <a:bodyPr/>
        <a:lstStyle/>
        <a:p>
          <a:r>
            <a:rPr lang="en-US" b="0" i="0"/>
            <a:t>Transition to renewable energy (solar, wind, hydro)</a:t>
          </a:r>
          <a:endParaRPr lang="de-DE"/>
        </a:p>
      </dgm:t>
    </dgm:pt>
    <dgm:pt modelId="{35ABF142-7811-4808-A67D-3FC79AFA739A}" type="parTrans" cxnId="{98999C56-DEFD-444E-9B6F-C39D36C31B1E}">
      <dgm:prSet/>
      <dgm:spPr/>
      <dgm:t>
        <a:bodyPr/>
        <a:lstStyle/>
        <a:p>
          <a:endParaRPr lang="de-DE"/>
        </a:p>
      </dgm:t>
    </dgm:pt>
    <dgm:pt modelId="{D20359C8-B077-46C3-A1BA-DB8B12E15D60}" type="sibTrans" cxnId="{98999C56-DEFD-444E-9B6F-C39D36C31B1E}">
      <dgm:prSet/>
      <dgm:spPr/>
      <dgm:t>
        <a:bodyPr/>
        <a:lstStyle/>
        <a:p>
          <a:endParaRPr lang="de-DE"/>
        </a:p>
      </dgm:t>
    </dgm:pt>
    <dgm:pt modelId="{4C2D643B-F056-41FB-9620-42305A680E07}">
      <dgm:prSet/>
      <dgm:spPr/>
      <dgm:t>
        <a:bodyPr/>
        <a:lstStyle/>
        <a:p>
          <a:r>
            <a:rPr lang="en-US" b="0" i="0"/>
            <a:t>Improve energy efficiency at home and work</a:t>
          </a:r>
          <a:endParaRPr lang="de-DE"/>
        </a:p>
      </dgm:t>
    </dgm:pt>
    <dgm:pt modelId="{764B2F85-DF9F-4CF3-9F9F-205E36E4F078}" type="parTrans" cxnId="{A15D83ED-C935-4765-90A7-0211A2D21718}">
      <dgm:prSet/>
      <dgm:spPr/>
      <dgm:t>
        <a:bodyPr/>
        <a:lstStyle/>
        <a:p>
          <a:endParaRPr lang="de-DE"/>
        </a:p>
      </dgm:t>
    </dgm:pt>
    <dgm:pt modelId="{F75A0BDC-4CB8-4AFE-8289-A67321835C57}" type="sibTrans" cxnId="{A15D83ED-C935-4765-90A7-0211A2D21718}">
      <dgm:prSet/>
      <dgm:spPr/>
      <dgm:t>
        <a:bodyPr/>
        <a:lstStyle/>
        <a:p>
          <a:endParaRPr lang="de-DE"/>
        </a:p>
      </dgm:t>
    </dgm:pt>
    <dgm:pt modelId="{8E8BEAA9-1916-4CC8-BCF1-60F4B7686A16}">
      <dgm:prSet/>
      <dgm:spPr/>
      <dgm:t>
        <a:bodyPr/>
        <a:lstStyle/>
        <a:p>
          <a:r>
            <a:rPr lang="en-US" b="0" i="0"/>
            <a:t>Waste management and recycling</a:t>
          </a:r>
          <a:endParaRPr lang="de-DE"/>
        </a:p>
      </dgm:t>
    </dgm:pt>
    <dgm:pt modelId="{96D7BDFF-69F0-4D1B-AEC9-9030EDA5559C}" type="parTrans" cxnId="{E2EEFE1B-06A7-422A-9043-2F152C15786D}">
      <dgm:prSet/>
      <dgm:spPr/>
      <dgm:t>
        <a:bodyPr/>
        <a:lstStyle/>
        <a:p>
          <a:endParaRPr lang="de-DE"/>
        </a:p>
      </dgm:t>
    </dgm:pt>
    <dgm:pt modelId="{E4DFEC58-906D-4BA1-8DD5-6CCBB5DEF695}" type="sibTrans" cxnId="{E2EEFE1B-06A7-422A-9043-2F152C15786D}">
      <dgm:prSet/>
      <dgm:spPr/>
      <dgm:t>
        <a:bodyPr/>
        <a:lstStyle/>
        <a:p>
          <a:endParaRPr lang="de-DE"/>
        </a:p>
      </dgm:t>
    </dgm:pt>
    <dgm:pt modelId="{C4943B73-22E0-409B-8533-FDA1A4CBE1DC}">
      <dgm:prSet/>
      <dgm:spPr/>
      <dgm:t>
        <a:bodyPr/>
        <a:lstStyle/>
        <a:p>
          <a:r>
            <a:rPr lang="en-US" b="0" i="0" dirty="0"/>
            <a:t>Support government policies and regulations for pollution control</a:t>
          </a:r>
          <a:endParaRPr lang="de-DE" dirty="0"/>
        </a:p>
      </dgm:t>
    </dgm:pt>
    <dgm:pt modelId="{0D9E0C20-60FA-4978-93DD-6FE1140DC9DA}" type="parTrans" cxnId="{A3A33132-3362-471B-83CC-F185745C81A7}">
      <dgm:prSet/>
      <dgm:spPr/>
      <dgm:t>
        <a:bodyPr/>
        <a:lstStyle/>
        <a:p>
          <a:endParaRPr lang="de-DE"/>
        </a:p>
      </dgm:t>
    </dgm:pt>
    <dgm:pt modelId="{4684EA58-74F5-4EDF-9437-0D236BE7BFDE}" type="sibTrans" cxnId="{A3A33132-3362-471B-83CC-F185745C81A7}">
      <dgm:prSet/>
      <dgm:spPr/>
      <dgm:t>
        <a:bodyPr/>
        <a:lstStyle/>
        <a:p>
          <a:endParaRPr lang="de-DE"/>
        </a:p>
      </dgm:t>
    </dgm:pt>
    <dgm:pt modelId="{9B56FA13-6A82-4AD3-92BC-25063A36C2EC}" type="pres">
      <dgm:prSet presAssocID="{D836C558-BF28-41E6-9C4F-3BA5BB40D26B}" presName="Name0" presStyleCnt="0">
        <dgm:presLayoutVars>
          <dgm:chPref val="3"/>
          <dgm:dir/>
          <dgm:animLvl val="lvl"/>
          <dgm:resizeHandles/>
        </dgm:presLayoutVars>
      </dgm:prSet>
      <dgm:spPr/>
    </dgm:pt>
    <dgm:pt modelId="{37B70E25-48AA-48DD-B908-D147CFFA7689}" type="pres">
      <dgm:prSet presAssocID="{D8193C7F-F9DC-4037-9E7B-2D48BC46EE7C}" presName="horFlow" presStyleCnt="0"/>
      <dgm:spPr/>
    </dgm:pt>
    <dgm:pt modelId="{D269B5F7-1FAC-4CCF-8728-11593ED57411}" type="pres">
      <dgm:prSet presAssocID="{D8193C7F-F9DC-4037-9E7B-2D48BC46EE7C}" presName="bigChev" presStyleLbl="node1" presStyleIdx="0" presStyleCnt="4"/>
      <dgm:spPr/>
    </dgm:pt>
    <dgm:pt modelId="{8D3653F6-3686-4FD2-B362-AF39FD780470}" type="pres">
      <dgm:prSet presAssocID="{07FC8C98-9192-4217-AC74-A097AA18BE16}" presName="parTrans" presStyleCnt="0"/>
      <dgm:spPr/>
    </dgm:pt>
    <dgm:pt modelId="{FD5796E3-E5DE-4AD3-8F47-A4E620426C08}" type="pres">
      <dgm:prSet presAssocID="{A6973006-D42B-484B-B70A-412C320968BD}" presName="node" presStyleLbl="alignAccFollowNode1" presStyleIdx="0" presStyleCnt="4">
        <dgm:presLayoutVars>
          <dgm:bulletEnabled val="1"/>
        </dgm:presLayoutVars>
      </dgm:prSet>
      <dgm:spPr/>
    </dgm:pt>
    <dgm:pt modelId="{165DB90D-0842-4F6B-B765-4B7B2ACFE41A}" type="pres">
      <dgm:prSet presAssocID="{6121A741-5D3F-4622-8A75-DA38120A9336}" presName="sibTrans" presStyleCnt="0"/>
      <dgm:spPr/>
    </dgm:pt>
    <dgm:pt modelId="{BEE12901-EF60-4A7F-963C-648FB978735F}" type="pres">
      <dgm:prSet presAssocID="{55A66DAA-0CE8-40CF-BDDB-CCEE146717E6}" presName="node" presStyleLbl="alignAccFollowNode1" presStyleIdx="1" presStyleCnt="4">
        <dgm:presLayoutVars>
          <dgm:bulletEnabled val="1"/>
        </dgm:presLayoutVars>
      </dgm:prSet>
      <dgm:spPr/>
    </dgm:pt>
    <dgm:pt modelId="{76B72912-6B26-44E9-B1FB-DA6B4DDCACD1}" type="pres">
      <dgm:prSet presAssocID="{D8193C7F-F9DC-4037-9E7B-2D48BC46EE7C}" presName="vSp" presStyleCnt="0"/>
      <dgm:spPr/>
    </dgm:pt>
    <dgm:pt modelId="{D5555D58-8B94-470D-8C25-BCB8C1775ACD}" type="pres">
      <dgm:prSet presAssocID="{1A0161B8-BB9F-4488-AD8F-DA9CB5152AF5}" presName="horFlow" presStyleCnt="0"/>
      <dgm:spPr/>
    </dgm:pt>
    <dgm:pt modelId="{06D4F717-41FE-4CD3-B100-9FEFFEF4F3F5}" type="pres">
      <dgm:prSet presAssocID="{1A0161B8-BB9F-4488-AD8F-DA9CB5152AF5}" presName="bigChev" presStyleLbl="node1" presStyleIdx="1" presStyleCnt="4"/>
      <dgm:spPr/>
    </dgm:pt>
    <dgm:pt modelId="{95FCFFA4-AB5B-4E1E-944B-EE456DE59BA7}" type="pres">
      <dgm:prSet presAssocID="{35ABF142-7811-4808-A67D-3FC79AFA739A}" presName="parTrans" presStyleCnt="0"/>
      <dgm:spPr/>
    </dgm:pt>
    <dgm:pt modelId="{3B2D2069-A9B4-4D8D-9846-7D3C53B7A8A5}" type="pres">
      <dgm:prSet presAssocID="{3EF8D158-21BC-4363-919A-7125319DED0F}" presName="node" presStyleLbl="alignAccFollowNode1" presStyleIdx="2" presStyleCnt="4">
        <dgm:presLayoutVars>
          <dgm:bulletEnabled val="1"/>
        </dgm:presLayoutVars>
      </dgm:prSet>
      <dgm:spPr/>
    </dgm:pt>
    <dgm:pt modelId="{15B0D5F8-CF2D-47A9-9567-3C230DF19C9A}" type="pres">
      <dgm:prSet presAssocID="{D20359C8-B077-46C3-A1BA-DB8B12E15D60}" presName="sibTrans" presStyleCnt="0"/>
      <dgm:spPr/>
    </dgm:pt>
    <dgm:pt modelId="{E347339A-62FC-455A-9F7F-D55456F502C1}" type="pres">
      <dgm:prSet presAssocID="{4C2D643B-F056-41FB-9620-42305A680E07}" presName="node" presStyleLbl="alignAccFollowNode1" presStyleIdx="3" presStyleCnt="4">
        <dgm:presLayoutVars>
          <dgm:bulletEnabled val="1"/>
        </dgm:presLayoutVars>
      </dgm:prSet>
      <dgm:spPr/>
    </dgm:pt>
    <dgm:pt modelId="{80221D1A-F0F7-4416-822D-047636345F9B}" type="pres">
      <dgm:prSet presAssocID="{1A0161B8-BB9F-4488-AD8F-DA9CB5152AF5}" presName="vSp" presStyleCnt="0"/>
      <dgm:spPr/>
    </dgm:pt>
    <dgm:pt modelId="{5A2295BF-E8F1-43A9-AFE8-96B39802AFEE}" type="pres">
      <dgm:prSet presAssocID="{8E8BEAA9-1916-4CC8-BCF1-60F4B7686A16}" presName="horFlow" presStyleCnt="0"/>
      <dgm:spPr/>
    </dgm:pt>
    <dgm:pt modelId="{49350078-E065-4CA1-9533-9E89E7E37CE7}" type="pres">
      <dgm:prSet presAssocID="{8E8BEAA9-1916-4CC8-BCF1-60F4B7686A16}" presName="bigChev" presStyleLbl="node1" presStyleIdx="2" presStyleCnt="4" custScaleX="246747"/>
      <dgm:spPr/>
    </dgm:pt>
    <dgm:pt modelId="{2C6003C6-6D79-4C35-ACF0-5D8834F39123}" type="pres">
      <dgm:prSet presAssocID="{8E8BEAA9-1916-4CC8-BCF1-60F4B7686A16}" presName="vSp" presStyleCnt="0"/>
      <dgm:spPr/>
    </dgm:pt>
    <dgm:pt modelId="{6B8F40CF-AE49-470A-9300-2FA7B2EA3E03}" type="pres">
      <dgm:prSet presAssocID="{C4943B73-22E0-409B-8533-FDA1A4CBE1DC}" presName="horFlow" presStyleCnt="0"/>
      <dgm:spPr/>
    </dgm:pt>
    <dgm:pt modelId="{427DB99F-4662-4467-BEE2-C1CC2A1E3172}" type="pres">
      <dgm:prSet presAssocID="{C4943B73-22E0-409B-8533-FDA1A4CBE1DC}" presName="bigChev" presStyleLbl="node1" presStyleIdx="3" presStyleCnt="4" custScaleX="247045"/>
      <dgm:spPr/>
    </dgm:pt>
  </dgm:ptLst>
  <dgm:cxnLst>
    <dgm:cxn modelId="{D9470606-981A-4317-921C-A475056B6ABC}" srcId="{D836C558-BF28-41E6-9C4F-3BA5BB40D26B}" destId="{D8193C7F-F9DC-4037-9E7B-2D48BC46EE7C}" srcOrd="0" destOrd="0" parTransId="{7176AC42-534F-4689-BCE9-B38CA7927CB9}" sibTransId="{828EE07E-D8DB-499D-8430-49B962D9ABC5}"/>
    <dgm:cxn modelId="{E2EEFE1B-06A7-422A-9043-2F152C15786D}" srcId="{D836C558-BF28-41E6-9C4F-3BA5BB40D26B}" destId="{8E8BEAA9-1916-4CC8-BCF1-60F4B7686A16}" srcOrd="2" destOrd="0" parTransId="{96D7BDFF-69F0-4D1B-AEC9-9030EDA5559C}" sibTransId="{E4DFEC58-906D-4BA1-8DD5-6CCBB5DEF695}"/>
    <dgm:cxn modelId="{92870632-9938-47B0-98E2-121ECC2755B9}" type="presOf" srcId="{D836C558-BF28-41E6-9C4F-3BA5BB40D26B}" destId="{9B56FA13-6A82-4AD3-92BC-25063A36C2EC}" srcOrd="0" destOrd="0" presId="urn:microsoft.com/office/officeart/2005/8/layout/lProcess3"/>
    <dgm:cxn modelId="{A3A33132-3362-471B-83CC-F185745C81A7}" srcId="{D836C558-BF28-41E6-9C4F-3BA5BB40D26B}" destId="{C4943B73-22E0-409B-8533-FDA1A4CBE1DC}" srcOrd="3" destOrd="0" parTransId="{0D9E0C20-60FA-4978-93DD-6FE1140DC9DA}" sibTransId="{4684EA58-74F5-4EDF-9437-0D236BE7BFDE}"/>
    <dgm:cxn modelId="{A739BC36-A15B-4926-A6A9-5CDDB08BE3FA}" type="presOf" srcId="{8E8BEAA9-1916-4CC8-BCF1-60F4B7686A16}" destId="{49350078-E065-4CA1-9533-9E89E7E37CE7}" srcOrd="0" destOrd="0" presId="urn:microsoft.com/office/officeart/2005/8/layout/lProcess3"/>
    <dgm:cxn modelId="{98999C56-DEFD-444E-9B6F-C39D36C31B1E}" srcId="{1A0161B8-BB9F-4488-AD8F-DA9CB5152AF5}" destId="{3EF8D158-21BC-4363-919A-7125319DED0F}" srcOrd="0" destOrd="0" parTransId="{35ABF142-7811-4808-A67D-3FC79AFA739A}" sibTransId="{D20359C8-B077-46C3-A1BA-DB8B12E15D60}"/>
    <dgm:cxn modelId="{E3C4996E-2CDF-4295-B5B7-03DAF6407E3F}" type="presOf" srcId="{A6973006-D42B-484B-B70A-412C320968BD}" destId="{FD5796E3-E5DE-4AD3-8F47-A4E620426C08}" srcOrd="0" destOrd="0" presId="urn:microsoft.com/office/officeart/2005/8/layout/lProcess3"/>
    <dgm:cxn modelId="{5A10E58B-4EC2-422A-982D-6DD5A0690A40}" srcId="{D8193C7F-F9DC-4037-9E7B-2D48BC46EE7C}" destId="{A6973006-D42B-484B-B70A-412C320968BD}" srcOrd="0" destOrd="0" parTransId="{07FC8C98-9192-4217-AC74-A097AA18BE16}" sibTransId="{6121A741-5D3F-4622-8A75-DA38120A9336}"/>
    <dgm:cxn modelId="{97200598-152B-4E97-95FE-C06D1077CB49}" type="presOf" srcId="{4C2D643B-F056-41FB-9620-42305A680E07}" destId="{E347339A-62FC-455A-9F7F-D55456F502C1}" srcOrd="0" destOrd="0" presId="urn:microsoft.com/office/officeart/2005/8/layout/lProcess3"/>
    <dgm:cxn modelId="{0E04D69A-366D-4C28-9166-674772AD75AC}" type="presOf" srcId="{D8193C7F-F9DC-4037-9E7B-2D48BC46EE7C}" destId="{D269B5F7-1FAC-4CCF-8728-11593ED57411}" srcOrd="0" destOrd="0" presId="urn:microsoft.com/office/officeart/2005/8/layout/lProcess3"/>
    <dgm:cxn modelId="{E6F8289B-E0EC-4553-BBB9-834D72D593EF}" srcId="{D836C558-BF28-41E6-9C4F-3BA5BB40D26B}" destId="{1A0161B8-BB9F-4488-AD8F-DA9CB5152AF5}" srcOrd="1" destOrd="0" parTransId="{004AC176-F5AC-40EB-9B1E-4D0A9D965A86}" sibTransId="{24BF9186-60D3-4BF4-A298-8FE6940CE67A}"/>
    <dgm:cxn modelId="{ADDB94A6-0B7A-4699-86F3-1F5C81C06526}" type="presOf" srcId="{55A66DAA-0CE8-40CF-BDDB-CCEE146717E6}" destId="{BEE12901-EF60-4A7F-963C-648FB978735F}" srcOrd="0" destOrd="0" presId="urn:microsoft.com/office/officeart/2005/8/layout/lProcess3"/>
    <dgm:cxn modelId="{4CFCB3A6-3433-4E33-B000-7396067D9254}" type="presOf" srcId="{3EF8D158-21BC-4363-919A-7125319DED0F}" destId="{3B2D2069-A9B4-4D8D-9846-7D3C53B7A8A5}" srcOrd="0" destOrd="0" presId="urn:microsoft.com/office/officeart/2005/8/layout/lProcess3"/>
    <dgm:cxn modelId="{E5C115C4-F197-4DDD-A75C-44BF61B60700}" srcId="{D8193C7F-F9DC-4037-9E7B-2D48BC46EE7C}" destId="{55A66DAA-0CE8-40CF-BDDB-CCEE146717E6}" srcOrd="1" destOrd="0" parTransId="{F02E5417-1206-49B5-BD62-2530409DB20D}" sibTransId="{C2078EA4-D54C-43FD-ABD0-661514D29E66}"/>
    <dgm:cxn modelId="{DD6792E7-7FD2-4293-82BB-929EC33D9292}" type="presOf" srcId="{C4943B73-22E0-409B-8533-FDA1A4CBE1DC}" destId="{427DB99F-4662-4467-BEE2-C1CC2A1E3172}" srcOrd="0" destOrd="0" presId="urn:microsoft.com/office/officeart/2005/8/layout/lProcess3"/>
    <dgm:cxn modelId="{A15D83ED-C935-4765-90A7-0211A2D21718}" srcId="{1A0161B8-BB9F-4488-AD8F-DA9CB5152AF5}" destId="{4C2D643B-F056-41FB-9620-42305A680E07}" srcOrd="1" destOrd="0" parTransId="{764B2F85-DF9F-4CF3-9F9F-205E36E4F078}" sibTransId="{F75A0BDC-4CB8-4AFE-8289-A67321835C57}"/>
    <dgm:cxn modelId="{877C97F5-4E13-4D05-B28D-08D59FFCB99F}" type="presOf" srcId="{1A0161B8-BB9F-4488-AD8F-DA9CB5152AF5}" destId="{06D4F717-41FE-4CD3-B100-9FEFFEF4F3F5}" srcOrd="0" destOrd="0" presId="urn:microsoft.com/office/officeart/2005/8/layout/lProcess3"/>
    <dgm:cxn modelId="{0DD1AE4C-8EFA-49C7-9368-58E206B0E061}" type="presParOf" srcId="{9B56FA13-6A82-4AD3-92BC-25063A36C2EC}" destId="{37B70E25-48AA-48DD-B908-D147CFFA7689}" srcOrd="0" destOrd="0" presId="urn:microsoft.com/office/officeart/2005/8/layout/lProcess3"/>
    <dgm:cxn modelId="{281D7B9D-D1F9-4AC4-A6E1-9A8A34797520}" type="presParOf" srcId="{37B70E25-48AA-48DD-B908-D147CFFA7689}" destId="{D269B5F7-1FAC-4CCF-8728-11593ED57411}" srcOrd="0" destOrd="0" presId="urn:microsoft.com/office/officeart/2005/8/layout/lProcess3"/>
    <dgm:cxn modelId="{9DB6819B-6785-49B4-83F9-9ECDB2EB316D}" type="presParOf" srcId="{37B70E25-48AA-48DD-B908-D147CFFA7689}" destId="{8D3653F6-3686-4FD2-B362-AF39FD780470}" srcOrd="1" destOrd="0" presId="urn:microsoft.com/office/officeart/2005/8/layout/lProcess3"/>
    <dgm:cxn modelId="{A9A2F148-4787-4935-AA53-FE636FE5AAB8}" type="presParOf" srcId="{37B70E25-48AA-48DD-B908-D147CFFA7689}" destId="{FD5796E3-E5DE-4AD3-8F47-A4E620426C08}" srcOrd="2" destOrd="0" presId="urn:microsoft.com/office/officeart/2005/8/layout/lProcess3"/>
    <dgm:cxn modelId="{5281A694-9F7D-4B82-AC6F-18E95B53B602}" type="presParOf" srcId="{37B70E25-48AA-48DD-B908-D147CFFA7689}" destId="{165DB90D-0842-4F6B-B765-4B7B2ACFE41A}" srcOrd="3" destOrd="0" presId="urn:microsoft.com/office/officeart/2005/8/layout/lProcess3"/>
    <dgm:cxn modelId="{25135831-B4E9-4686-A1DB-0BAA13DC86E8}" type="presParOf" srcId="{37B70E25-48AA-48DD-B908-D147CFFA7689}" destId="{BEE12901-EF60-4A7F-963C-648FB978735F}" srcOrd="4" destOrd="0" presId="urn:microsoft.com/office/officeart/2005/8/layout/lProcess3"/>
    <dgm:cxn modelId="{FA3F271E-A492-4DF6-9C1D-7B5C58B687D9}" type="presParOf" srcId="{9B56FA13-6A82-4AD3-92BC-25063A36C2EC}" destId="{76B72912-6B26-44E9-B1FB-DA6B4DDCACD1}" srcOrd="1" destOrd="0" presId="urn:microsoft.com/office/officeart/2005/8/layout/lProcess3"/>
    <dgm:cxn modelId="{369C45EC-6FB2-4AC7-A82F-2FB3727EBA7F}" type="presParOf" srcId="{9B56FA13-6A82-4AD3-92BC-25063A36C2EC}" destId="{D5555D58-8B94-470D-8C25-BCB8C1775ACD}" srcOrd="2" destOrd="0" presId="urn:microsoft.com/office/officeart/2005/8/layout/lProcess3"/>
    <dgm:cxn modelId="{775E7D36-151C-4F13-AE81-5CD87D7CFDC2}" type="presParOf" srcId="{D5555D58-8B94-470D-8C25-BCB8C1775ACD}" destId="{06D4F717-41FE-4CD3-B100-9FEFFEF4F3F5}" srcOrd="0" destOrd="0" presId="urn:microsoft.com/office/officeart/2005/8/layout/lProcess3"/>
    <dgm:cxn modelId="{F0C13441-2BF1-43CA-AB3B-AE61265C4804}" type="presParOf" srcId="{D5555D58-8B94-470D-8C25-BCB8C1775ACD}" destId="{95FCFFA4-AB5B-4E1E-944B-EE456DE59BA7}" srcOrd="1" destOrd="0" presId="urn:microsoft.com/office/officeart/2005/8/layout/lProcess3"/>
    <dgm:cxn modelId="{EA8ECD5B-9E70-4B7A-95CB-439CCC07C556}" type="presParOf" srcId="{D5555D58-8B94-470D-8C25-BCB8C1775ACD}" destId="{3B2D2069-A9B4-4D8D-9846-7D3C53B7A8A5}" srcOrd="2" destOrd="0" presId="urn:microsoft.com/office/officeart/2005/8/layout/lProcess3"/>
    <dgm:cxn modelId="{39B9E71A-4636-4164-865E-C2706A8EAF64}" type="presParOf" srcId="{D5555D58-8B94-470D-8C25-BCB8C1775ACD}" destId="{15B0D5F8-CF2D-47A9-9567-3C230DF19C9A}" srcOrd="3" destOrd="0" presId="urn:microsoft.com/office/officeart/2005/8/layout/lProcess3"/>
    <dgm:cxn modelId="{EFD1AEAF-ECF9-400A-B6A8-DA183DB2BBB9}" type="presParOf" srcId="{D5555D58-8B94-470D-8C25-BCB8C1775ACD}" destId="{E347339A-62FC-455A-9F7F-D55456F502C1}" srcOrd="4" destOrd="0" presId="urn:microsoft.com/office/officeart/2005/8/layout/lProcess3"/>
    <dgm:cxn modelId="{21EBE804-462A-44D6-8F90-76C11B395813}" type="presParOf" srcId="{9B56FA13-6A82-4AD3-92BC-25063A36C2EC}" destId="{80221D1A-F0F7-4416-822D-047636345F9B}" srcOrd="3" destOrd="0" presId="urn:microsoft.com/office/officeart/2005/8/layout/lProcess3"/>
    <dgm:cxn modelId="{FF8697AE-58B8-4038-9204-6D520C360020}" type="presParOf" srcId="{9B56FA13-6A82-4AD3-92BC-25063A36C2EC}" destId="{5A2295BF-E8F1-43A9-AFE8-96B39802AFEE}" srcOrd="4" destOrd="0" presId="urn:microsoft.com/office/officeart/2005/8/layout/lProcess3"/>
    <dgm:cxn modelId="{79BAB3CD-F861-4B2B-BF55-5FDE255F8455}" type="presParOf" srcId="{5A2295BF-E8F1-43A9-AFE8-96B39802AFEE}" destId="{49350078-E065-4CA1-9533-9E89E7E37CE7}" srcOrd="0" destOrd="0" presId="urn:microsoft.com/office/officeart/2005/8/layout/lProcess3"/>
    <dgm:cxn modelId="{66F4D773-BA3E-499D-AA82-83328BF8AA48}" type="presParOf" srcId="{9B56FA13-6A82-4AD3-92BC-25063A36C2EC}" destId="{2C6003C6-6D79-4C35-ACF0-5D8834F39123}" srcOrd="5" destOrd="0" presId="urn:microsoft.com/office/officeart/2005/8/layout/lProcess3"/>
    <dgm:cxn modelId="{3DF2FBE5-AF24-4850-A1D0-F34768831F99}" type="presParOf" srcId="{9B56FA13-6A82-4AD3-92BC-25063A36C2EC}" destId="{6B8F40CF-AE49-470A-9300-2FA7B2EA3E03}" srcOrd="6" destOrd="0" presId="urn:microsoft.com/office/officeart/2005/8/layout/lProcess3"/>
    <dgm:cxn modelId="{BE5C4F55-D9B4-4D6F-BB9F-2428C36CDA89}" type="presParOf" srcId="{6B8F40CF-AE49-470A-9300-2FA7B2EA3E03}" destId="{427DB99F-4662-4467-BEE2-C1CC2A1E3172}"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A963FC-ECF2-46DB-B272-666023DD0B24}" type="doc">
      <dgm:prSet loTypeId="urn:microsoft.com/office/officeart/2005/8/layout/lProcess3" loCatId="process" qsTypeId="urn:microsoft.com/office/officeart/2005/8/quickstyle/simple1" qsCatId="simple" csTypeId="urn:microsoft.com/office/officeart/2005/8/colors/accent6_2" csCatId="accent6" phldr="1"/>
      <dgm:spPr/>
      <dgm:t>
        <a:bodyPr/>
        <a:lstStyle/>
        <a:p>
          <a:endParaRPr lang="de-DE"/>
        </a:p>
      </dgm:t>
    </dgm:pt>
    <dgm:pt modelId="{FEDABAED-545A-4DA3-BD29-4E171B8E0EF4}">
      <dgm:prSet/>
      <dgm:spPr/>
      <dgm:t>
        <a:bodyPr/>
        <a:lstStyle/>
        <a:p>
          <a:r>
            <a:rPr lang="en-US" b="0" i="0"/>
            <a:t>Reduce personal energy consumption</a:t>
          </a:r>
          <a:endParaRPr lang="de-DE"/>
        </a:p>
      </dgm:t>
    </dgm:pt>
    <dgm:pt modelId="{1C8530C2-C5F0-4B01-BD91-06A46628EEC2}" type="parTrans" cxnId="{FECB9FDD-5655-4862-B039-296DB06EE9F6}">
      <dgm:prSet/>
      <dgm:spPr/>
      <dgm:t>
        <a:bodyPr/>
        <a:lstStyle/>
        <a:p>
          <a:endParaRPr lang="de-DE"/>
        </a:p>
      </dgm:t>
    </dgm:pt>
    <dgm:pt modelId="{16383E22-255A-4E2D-A588-1C832A001312}" type="sibTrans" cxnId="{FECB9FDD-5655-4862-B039-296DB06EE9F6}">
      <dgm:prSet/>
      <dgm:spPr/>
      <dgm:t>
        <a:bodyPr/>
        <a:lstStyle/>
        <a:p>
          <a:endParaRPr lang="de-DE"/>
        </a:p>
      </dgm:t>
    </dgm:pt>
    <dgm:pt modelId="{4B6AC3CE-AC47-4683-9FD7-DEF4B56CDCB3}">
      <dgm:prSet/>
      <dgm:spPr/>
      <dgm:t>
        <a:bodyPr/>
        <a:lstStyle/>
        <a:p>
          <a:r>
            <a:rPr lang="en-US" b="0" i="0" dirty="0"/>
            <a:t>Plant trees and create green spaces</a:t>
          </a:r>
          <a:endParaRPr lang="de-DE" dirty="0"/>
        </a:p>
      </dgm:t>
    </dgm:pt>
    <dgm:pt modelId="{75E0299E-E571-4F31-A850-EB032046BC06}" type="parTrans" cxnId="{F9828C85-D786-4B79-91B7-F00CFDF48CD3}">
      <dgm:prSet/>
      <dgm:spPr/>
      <dgm:t>
        <a:bodyPr/>
        <a:lstStyle/>
        <a:p>
          <a:endParaRPr lang="de-DE"/>
        </a:p>
      </dgm:t>
    </dgm:pt>
    <dgm:pt modelId="{447F148E-9254-49B6-BBAC-57DCEBA15362}" type="sibTrans" cxnId="{F9828C85-D786-4B79-91B7-F00CFDF48CD3}">
      <dgm:prSet/>
      <dgm:spPr/>
      <dgm:t>
        <a:bodyPr/>
        <a:lstStyle/>
        <a:p>
          <a:endParaRPr lang="de-DE"/>
        </a:p>
      </dgm:t>
    </dgm:pt>
    <dgm:pt modelId="{3C3E3E2F-50E0-4478-A23D-127EB26BBAA1}">
      <dgm:prSet/>
      <dgm:spPr/>
      <dgm:t>
        <a:bodyPr/>
        <a:lstStyle/>
        <a:p>
          <a:r>
            <a:rPr lang="en-US" b="0" i="0"/>
            <a:t>Minimize vehicle usage and adopt eco-friendly practices</a:t>
          </a:r>
          <a:endParaRPr lang="de-DE"/>
        </a:p>
      </dgm:t>
    </dgm:pt>
    <dgm:pt modelId="{8EBEA928-55FD-4D26-B744-9D77AB080DC0}" type="parTrans" cxnId="{476E6696-41AF-4D72-835C-E80E77354205}">
      <dgm:prSet/>
      <dgm:spPr/>
      <dgm:t>
        <a:bodyPr/>
        <a:lstStyle/>
        <a:p>
          <a:endParaRPr lang="de-DE"/>
        </a:p>
      </dgm:t>
    </dgm:pt>
    <dgm:pt modelId="{B2DC45E8-1A23-495F-80B3-BD74AC0825FD}" type="sibTrans" cxnId="{476E6696-41AF-4D72-835C-E80E77354205}">
      <dgm:prSet/>
      <dgm:spPr/>
      <dgm:t>
        <a:bodyPr/>
        <a:lstStyle/>
        <a:p>
          <a:endParaRPr lang="de-DE"/>
        </a:p>
      </dgm:t>
    </dgm:pt>
    <dgm:pt modelId="{83C8A9A4-D319-49DD-821D-F45F6900873F}">
      <dgm:prSet/>
      <dgm:spPr/>
      <dgm:t>
        <a:bodyPr/>
        <a:lstStyle/>
        <a:p>
          <a:r>
            <a:rPr lang="en-US" b="0" i="0" dirty="0"/>
            <a:t>Spread awareness and educate others about the issue</a:t>
          </a:r>
          <a:endParaRPr lang="de-DE" dirty="0"/>
        </a:p>
      </dgm:t>
    </dgm:pt>
    <dgm:pt modelId="{79134958-76F2-4547-BAD8-A84BDB02D0C0}" type="parTrans" cxnId="{A7658C45-E5EE-4DAD-A1BC-8701311367EC}">
      <dgm:prSet/>
      <dgm:spPr/>
      <dgm:t>
        <a:bodyPr/>
        <a:lstStyle/>
        <a:p>
          <a:endParaRPr lang="de-DE"/>
        </a:p>
      </dgm:t>
    </dgm:pt>
    <dgm:pt modelId="{0D41E8AE-64BA-4453-9C15-139DF9225E03}" type="sibTrans" cxnId="{A7658C45-E5EE-4DAD-A1BC-8701311367EC}">
      <dgm:prSet/>
      <dgm:spPr/>
      <dgm:t>
        <a:bodyPr/>
        <a:lstStyle/>
        <a:p>
          <a:endParaRPr lang="de-DE"/>
        </a:p>
      </dgm:t>
    </dgm:pt>
    <dgm:pt modelId="{66264DC7-A75A-4185-A546-AFC51839BC37}" type="pres">
      <dgm:prSet presAssocID="{D3A963FC-ECF2-46DB-B272-666023DD0B24}" presName="Name0" presStyleCnt="0">
        <dgm:presLayoutVars>
          <dgm:chPref val="3"/>
          <dgm:dir/>
          <dgm:animLvl val="lvl"/>
          <dgm:resizeHandles/>
        </dgm:presLayoutVars>
      </dgm:prSet>
      <dgm:spPr/>
    </dgm:pt>
    <dgm:pt modelId="{4DF7B91F-5C25-4B3D-BC94-29CF1FF1B0D8}" type="pres">
      <dgm:prSet presAssocID="{FEDABAED-545A-4DA3-BD29-4E171B8E0EF4}" presName="horFlow" presStyleCnt="0"/>
      <dgm:spPr/>
    </dgm:pt>
    <dgm:pt modelId="{D3E93568-297D-44F7-8E9B-54F06C1E48A3}" type="pres">
      <dgm:prSet presAssocID="{FEDABAED-545A-4DA3-BD29-4E171B8E0EF4}" presName="bigChev" presStyleLbl="node1" presStyleIdx="0" presStyleCnt="4" custScaleX="216831"/>
      <dgm:spPr/>
    </dgm:pt>
    <dgm:pt modelId="{FF23988C-DD2E-4D97-841F-6752E584D92E}" type="pres">
      <dgm:prSet presAssocID="{FEDABAED-545A-4DA3-BD29-4E171B8E0EF4}" presName="vSp" presStyleCnt="0"/>
      <dgm:spPr/>
    </dgm:pt>
    <dgm:pt modelId="{316C7CEB-6F5D-441D-BEDD-4EDC4277B39A}" type="pres">
      <dgm:prSet presAssocID="{4B6AC3CE-AC47-4683-9FD7-DEF4B56CDCB3}" presName="horFlow" presStyleCnt="0"/>
      <dgm:spPr/>
    </dgm:pt>
    <dgm:pt modelId="{8EF4F8FF-5F86-4BAF-81A3-4E0A89F26015}" type="pres">
      <dgm:prSet presAssocID="{4B6AC3CE-AC47-4683-9FD7-DEF4B56CDCB3}" presName="bigChev" presStyleLbl="node1" presStyleIdx="1" presStyleCnt="4" custScaleX="216831"/>
      <dgm:spPr/>
    </dgm:pt>
    <dgm:pt modelId="{2DAE0638-0853-4FD7-87BA-101EA1FC020F}" type="pres">
      <dgm:prSet presAssocID="{4B6AC3CE-AC47-4683-9FD7-DEF4B56CDCB3}" presName="vSp" presStyleCnt="0"/>
      <dgm:spPr/>
    </dgm:pt>
    <dgm:pt modelId="{BA643741-15A9-4143-BBD2-F00DE9C9AA44}" type="pres">
      <dgm:prSet presAssocID="{3C3E3E2F-50E0-4478-A23D-127EB26BBAA1}" presName="horFlow" presStyleCnt="0"/>
      <dgm:spPr/>
    </dgm:pt>
    <dgm:pt modelId="{EB6F800D-3A5C-4AD3-9AA1-DF1302FB8B32}" type="pres">
      <dgm:prSet presAssocID="{3C3E3E2F-50E0-4478-A23D-127EB26BBAA1}" presName="bigChev" presStyleLbl="node1" presStyleIdx="2" presStyleCnt="4" custScaleX="216831"/>
      <dgm:spPr/>
    </dgm:pt>
    <dgm:pt modelId="{C6E061B6-A0D6-4C27-97CA-7D48C50EE7C8}" type="pres">
      <dgm:prSet presAssocID="{3C3E3E2F-50E0-4478-A23D-127EB26BBAA1}" presName="vSp" presStyleCnt="0"/>
      <dgm:spPr/>
    </dgm:pt>
    <dgm:pt modelId="{74D8730D-B30E-4815-912C-D7699A841DEB}" type="pres">
      <dgm:prSet presAssocID="{83C8A9A4-D319-49DD-821D-F45F6900873F}" presName="horFlow" presStyleCnt="0"/>
      <dgm:spPr/>
    </dgm:pt>
    <dgm:pt modelId="{FDC72185-BE4E-47A7-896B-247709DC0C17}" type="pres">
      <dgm:prSet presAssocID="{83C8A9A4-D319-49DD-821D-F45F6900873F}" presName="bigChev" presStyleLbl="node1" presStyleIdx="3" presStyleCnt="4" custScaleX="216831"/>
      <dgm:spPr/>
    </dgm:pt>
  </dgm:ptLst>
  <dgm:cxnLst>
    <dgm:cxn modelId="{A7658C45-E5EE-4DAD-A1BC-8701311367EC}" srcId="{D3A963FC-ECF2-46DB-B272-666023DD0B24}" destId="{83C8A9A4-D319-49DD-821D-F45F6900873F}" srcOrd="3" destOrd="0" parTransId="{79134958-76F2-4547-BAD8-A84BDB02D0C0}" sibTransId="{0D41E8AE-64BA-4453-9C15-139DF9225E03}"/>
    <dgm:cxn modelId="{F9828C85-D786-4B79-91B7-F00CFDF48CD3}" srcId="{D3A963FC-ECF2-46DB-B272-666023DD0B24}" destId="{4B6AC3CE-AC47-4683-9FD7-DEF4B56CDCB3}" srcOrd="1" destOrd="0" parTransId="{75E0299E-E571-4F31-A850-EB032046BC06}" sibTransId="{447F148E-9254-49B6-BBAC-57DCEBA15362}"/>
    <dgm:cxn modelId="{476E6696-41AF-4D72-835C-E80E77354205}" srcId="{D3A963FC-ECF2-46DB-B272-666023DD0B24}" destId="{3C3E3E2F-50E0-4478-A23D-127EB26BBAA1}" srcOrd="2" destOrd="0" parTransId="{8EBEA928-55FD-4D26-B744-9D77AB080DC0}" sibTransId="{B2DC45E8-1A23-495F-80B3-BD74AC0825FD}"/>
    <dgm:cxn modelId="{A87FDDA2-5AF3-4590-BFFF-48B5EBCDF28E}" type="presOf" srcId="{D3A963FC-ECF2-46DB-B272-666023DD0B24}" destId="{66264DC7-A75A-4185-A546-AFC51839BC37}" srcOrd="0" destOrd="0" presId="urn:microsoft.com/office/officeart/2005/8/layout/lProcess3"/>
    <dgm:cxn modelId="{B436CEAF-EF4A-42D3-8626-8D134E86523F}" type="presOf" srcId="{4B6AC3CE-AC47-4683-9FD7-DEF4B56CDCB3}" destId="{8EF4F8FF-5F86-4BAF-81A3-4E0A89F26015}" srcOrd="0" destOrd="0" presId="urn:microsoft.com/office/officeart/2005/8/layout/lProcess3"/>
    <dgm:cxn modelId="{9E79CBB8-E7D3-4A80-A7DE-6B37717DCF1E}" type="presOf" srcId="{3C3E3E2F-50E0-4478-A23D-127EB26BBAA1}" destId="{EB6F800D-3A5C-4AD3-9AA1-DF1302FB8B32}" srcOrd="0" destOrd="0" presId="urn:microsoft.com/office/officeart/2005/8/layout/lProcess3"/>
    <dgm:cxn modelId="{093D3CCB-9127-4362-A669-35081C705797}" type="presOf" srcId="{FEDABAED-545A-4DA3-BD29-4E171B8E0EF4}" destId="{D3E93568-297D-44F7-8E9B-54F06C1E48A3}" srcOrd="0" destOrd="0" presId="urn:microsoft.com/office/officeart/2005/8/layout/lProcess3"/>
    <dgm:cxn modelId="{FECB9FDD-5655-4862-B039-296DB06EE9F6}" srcId="{D3A963FC-ECF2-46DB-B272-666023DD0B24}" destId="{FEDABAED-545A-4DA3-BD29-4E171B8E0EF4}" srcOrd="0" destOrd="0" parTransId="{1C8530C2-C5F0-4B01-BD91-06A46628EEC2}" sibTransId="{16383E22-255A-4E2D-A588-1C832A001312}"/>
    <dgm:cxn modelId="{61FA01E4-5840-41D8-8772-57AA8BF9BC19}" type="presOf" srcId="{83C8A9A4-D319-49DD-821D-F45F6900873F}" destId="{FDC72185-BE4E-47A7-896B-247709DC0C17}" srcOrd="0" destOrd="0" presId="urn:microsoft.com/office/officeart/2005/8/layout/lProcess3"/>
    <dgm:cxn modelId="{350C551A-A81A-490D-8E52-439CBDBE1D16}" type="presParOf" srcId="{66264DC7-A75A-4185-A546-AFC51839BC37}" destId="{4DF7B91F-5C25-4B3D-BC94-29CF1FF1B0D8}" srcOrd="0" destOrd="0" presId="urn:microsoft.com/office/officeart/2005/8/layout/lProcess3"/>
    <dgm:cxn modelId="{6D377361-E09A-43FC-B0F1-A9B9DD3A4E64}" type="presParOf" srcId="{4DF7B91F-5C25-4B3D-BC94-29CF1FF1B0D8}" destId="{D3E93568-297D-44F7-8E9B-54F06C1E48A3}" srcOrd="0" destOrd="0" presId="urn:microsoft.com/office/officeart/2005/8/layout/lProcess3"/>
    <dgm:cxn modelId="{303C8D0F-9C1B-4D77-9EC8-8A12291C487A}" type="presParOf" srcId="{66264DC7-A75A-4185-A546-AFC51839BC37}" destId="{FF23988C-DD2E-4D97-841F-6752E584D92E}" srcOrd="1" destOrd="0" presId="urn:microsoft.com/office/officeart/2005/8/layout/lProcess3"/>
    <dgm:cxn modelId="{5FE0CBA1-BDD9-4239-B52A-28E62FD3D90E}" type="presParOf" srcId="{66264DC7-A75A-4185-A546-AFC51839BC37}" destId="{316C7CEB-6F5D-441D-BEDD-4EDC4277B39A}" srcOrd="2" destOrd="0" presId="urn:microsoft.com/office/officeart/2005/8/layout/lProcess3"/>
    <dgm:cxn modelId="{BE16DBB6-8E0B-4413-A025-BFC9A8127A17}" type="presParOf" srcId="{316C7CEB-6F5D-441D-BEDD-4EDC4277B39A}" destId="{8EF4F8FF-5F86-4BAF-81A3-4E0A89F26015}" srcOrd="0" destOrd="0" presId="urn:microsoft.com/office/officeart/2005/8/layout/lProcess3"/>
    <dgm:cxn modelId="{12E51FD2-E475-451E-B273-E412180524E0}" type="presParOf" srcId="{66264DC7-A75A-4185-A546-AFC51839BC37}" destId="{2DAE0638-0853-4FD7-87BA-101EA1FC020F}" srcOrd="3" destOrd="0" presId="urn:microsoft.com/office/officeart/2005/8/layout/lProcess3"/>
    <dgm:cxn modelId="{D3311566-D454-441F-899C-1F5E58F78A5B}" type="presParOf" srcId="{66264DC7-A75A-4185-A546-AFC51839BC37}" destId="{BA643741-15A9-4143-BBD2-F00DE9C9AA44}" srcOrd="4" destOrd="0" presId="urn:microsoft.com/office/officeart/2005/8/layout/lProcess3"/>
    <dgm:cxn modelId="{15636E4D-1365-46EC-878C-643BCDD046CC}" type="presParOf" srcId="{BA643741-15A9-4143-BBD2-F00DE9C9AA44}" destId="{EB6F800D-3A5C-4AD3-9AA1-DF1302FB8B32}" srcOrd="0" destOrd="0" presId="urn:microsoft.com/office/officeart/2005/8/layout/lProcess3"/>
    <dgm:cxn modelId="{38FC13EA-239D-49DD-921C-AB4ABA91193F}" type="presParOf" srcId="{66264DC7-A75A-4185-A546-AFC51839BC37}" destId="{C6E061B6-A0D6-4C27-97CA-7D48C50EE7C8}" srcOrd="5" destOrd="0" presId="urn:microsoft.com/office/officeart/2005/8/layout/lProcess3"/>
    <dgm:cxn modelId="{985F137D-8877-48DF-BE0B-67EC98A65814}" type="presParOf" srcId="{66264DC7-A75A-4185-A546-AFC51839BC37}" destId="{74D8730D-B30E-4815-912C-D7699A841DEB}" srcOrd="6" destOrd="0" presId="urn:microsoft.com/office/officeart/2005/8/layout/lProcess3"/>
    <dgm:cxn modelId="{AB24DD7D-4FF7-485A-9139-FDCEEEC6CE31}" type="presParOf" srcId="{74D8730D-B30E-4815-912C-D7699A841DEB}" destId="{FDC72185-BE4E-47A7-896B-247709DC0C1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9275E9-61AE-43F6-8A95-E329D24CD290}" type="doc">
      <dgm:prSet loTypeId="urn:microsoft.com/office/officeart/2005/8/layout/hList7" loCatId="list" qsTypeId="urn:microsoft.com/office/officeart/2005/8/quickstyle/simple1" qsCatId="simple" csTypeId="urn:microsoft.com/office/officeart/2005/8/colors/accent6_2" csCatId="accent6" phldr="1"/>
      <dgm:spPr/>
      <dgm:t>
        <a:bodyPr/>
        <a:lstStyle/>
        <a:p>
          <a:endParaRPr lang="de-DE"/>
        </a:p>
      </dgm:t>
    </dgm:pt>
    <dgm:pt modelId="{BFE48D82-29EE-41BE-9F6E-C31A78B60A4A}">
      <dgm:prSet/>
      <dgm:spPr/>
      <dgm:t>
        <a:bodyPr/>
        <a:lstStyle/>
        <a:p>
          <a:r>
            <a:rPr lang="en-US" b="0" i="0"/>
            <a:t>Community involvement in local environmental initiatives</a:t>
          </a:r>
          <a:endParaRPr lang="de-DE"/>
        </a:p>
      </dgm:t>
    </dgm:pt>
    <dgm:pt modelId="{50D84530-CA22-4F08-9CEC-2CFD08B02009}" type="parTrans" cxnId="{BBB3C0F1-42F0-4BAF-B29C-BF57D77A9A90}">
      <dgm:prSet/>
      <dgm:spPr/>
      <dgm:t>
        <a:bodyPr/>
        <a:lstStyle/>
        <a:p>
          <a:endParaRPr lang="de-DE"/>
        </a:p>
      </dgm:t>
    </dgm:pt>
    <dgm:pt modelId="{604F9028-4786-4EF6-AD1B-9B93FA401A50}" type="sibTrans" cxnId="{BBB3C0F1-42F0-4BAF-B29C-BF57D77A9A90}">
      <dgm:prSet/>
      <dgm:spPr/>
      <dgm:t>
        <a:bodyPr/>
        <a:lstStyle/>
        <a:p>
          <a:endParaRPr lang="de-DE"/>
        </a:p>
      </dgm:t>
    </dgm:pt>
    <dgm:pt modelId="{370673EC-30E6-4883-95CC-2C14193A4A93}">
      <dgm:prSet/>
      <dgm:spPr/>
      <dgm:t>
        <a:bodyPr/>
        <a:lstStyle/>
        <a:p>
          <a:r>
            <a:rPr lang="en-US" b="0" i="0"/>
            <a:t>Support for organizations working towards pollution control</a:t>
          </a:r>
          <a:endParaRPr lang="de-DE"/>
        </a:p>
      </dgm:t>
    </dgm:pt>
    <dgm:pt modelId="{5BD1E6C1-2BA0-4445-BD0E-2C18C0C936E0}" type="parTrans" cxnId="{9A0BABDE-CB76-4345-889F-49DBE53B67B5}">
      <dgm:prSet/>
      <dgm:spPr/>
      <dgm:t>
        <a:bodyPr/>
        <a:lstStyle/>
        <a:p>
          <a:endParaRPr lang="de-DE"/>
        </a:p>
      </dgm:t>
    </dgm:pt>
    <dgm:pt modelId="{7DDE648F-F2A3-49B3-96FE-2163719A12F8}" type="sibTrans" cxnId="{9A0BABDE-CB76-4345-889F-49DBE53B67B5}">
      <dgm:prSet/>
      <dgm:spPr/>
      <dgm:t>
        <a:bodyPr/>
        <a:lstStyle/>
        <a:p>
          <a:endParaRPr lang="de-DE"/>
        </a:p>
      </dgm:t>
    </dgm:pt>
    <dgm:pt modelId="{408A7B03-B659-4D3A-A41F-D049A295117C}">
      <dgm:prSet/>
      <dgm:spPr/>
      <dgm:t>
        <a:bodyPr/>
        <a:lstStyle/>
        <a:p>
          <a:r>
            <a:rPr lang="en-US" b="0" i="0"/>
            <a:t>Encouragement of sustainable practices in schools and workplaces</a:t>
          </a:r>
          <a:endParaRPr lang="de-DE"/>
        </a:p>
      </dgm:t>
    </dgm:pt>
    <dgm:pt modelId="{43D7AE86-EAF9-4203-B971-2D9A17335EE7}" type="parTrans" cxnId="{3130ADD9-67B4-458A-9F21-27AA242501E3}">
      <dgm:prSet/>
      <dgm:spPr/>
      <dgm:t>
        <a:bodyPr/>
        <a:lstStyle/>
        <a:p>
          <a:endParaRPr lang="de-DE"/>
        </a:p>
      </dgm:t>
    </dgm:pt>
    <dgm:pt modelId="{467E53D2-DF3D-4052-B843-E3ECAF616B8F}" type="sibTrans" cxnId="{3130ADD9-67B4-458A-9F21-27AA242501E3}">
      <dgm:prSet/>
      <dgm:spPr/>
      <dgm:t>
        <a:bodyPr/>
        <a:lstStyle/>
        <a:p>
          <a:endParaRPr lang="de-DE"/>
        </a:p>
      </dgm:t>
    </dgm:pt>
    <dgm:pt modelId="{9BCE0827-5D95-413B-BF65-4AE628D2F485}" type="pres">
      <dgm:prSet presAssocID="{F29275E9-61AE-43F6-8A95-E329D24CD290}" presName="Name0" presStyleCnt="0">
        <dgm:presLayoutVars>
          <dgm:dir/>
          <dgm:resizeHandles val="exact"/>
        </dgm:presLayoutVars>
      </dgm:prSet>
      <dgm:spPr/>
    </dgm:pt>
    <dgm:pt modelId="{3D086F69-ADC8-460B-B1C7-AE5AFF095AEE}" type="pres">
      <dgm:prSet presAssocID="{F29275E9-61AE-43F6-8A95-E329D24CD290}" presName="fgShape" presStyleLbl="fgShp" presStyleIdx="0" presStyleCnt="1"/>
      <dgm:spPr/>
    </dgm:pt>
    <dgm:pt modelId="{F3FF3EAF-7FC7-463D-838C-27A888B6AC03}" type="pres">
      <dgm:prSet presAssocID="{F29275E9-61AE-43F6-8A95-E329D24CD290}" presName="linComp" presStyleCnt="0"/>
      <dgm:spPr/>
    </dgm:pt>
    <dgm:pt modelId="{101DB5A6-B712-452D-9DD0-67F2D4A5F05D}" type="pres">
      <dgm:prSet presAssocID="{BFE48D82-29EE-41BE-9F6E-C31A78B60A4A}" presName="compNode" presStyleCnt="0"/>
      <dgm:spPr/>
    </dgm:pt>
    <dgm:pt modelId="{7470BCBA-C13E-41FB-86F6-9F80A87B9871}" type="pres">
      <dgm:prSet presAssocID="{BFE48D82-29EE-41BE-9F6E-C31A78B60A4A}" presName="bkgdShape" presStyleLbl="node1" presStyleIdx="0" presStyleCnt="3"/>
      <dgm:spPr/>
    </dgm:pt>
    <dgm:pt modelId="{47413872-67E4-4840-B6CE-CA7347160754}" type="pres">
      <dgm:prSet presAssocID="{BFE48D82-29EE-41BE-9F6E-C31A78B60A4A}" presName="nodeTx" presStyleLbl="node1" presStyleIdx="0" presStyleCnt="3">
        <dgm:presLayoutVars>
          <dgm:bulletEnabled val="1"/>
        </dgm:presLayoutVars>
      </dgm:prSet>
      <dgm:spPr/>
    </dgm:pt>
    <dgm:pt modelId="{C657D369-D7CE-4826-BFFC-235529EA1F9B}" type="pres">
      <dgm:prSet presAssocID="{BFE48D82-29EE-41BE-9F6E-C31A78B60A4A}" presName="invisiNode" presStyleLbl="node1" presStyleIdx="0" presStyleCnt="3"/>
      <dgm:spPr/>
    </dgm:pt>
    <dgm:pt modelId="{877FAD7F-7294-4F89-B278-4AD9D1AF5B90}" type="pres">
      <dgm:prSet presAssocID="{BFE48D82-29EE-41BE-9F6E-C31A78B60A4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E93FFD2-29CE-4FBB-A8A8-5E2234811C08}" type="pres">
      <dgm:prSet presAssocID="{604F9028-4786-4EF6-AD1B-9B93FA401A50}" presName="sibTrans" presStyleLbl="sibTrans2D1" presStyleIdx="0" presStyleCnt="0"/>
      <dgm:spPr/>
    </dgm:pt>
    <dgm:pt modelId="{ECC39112-C692-489F-A53F-EA3512D6E541}" type="pres">
      <dgm:prSet presAssocID="{370673EC-30E6-4883-95CC-2C14193A4A93}" presName="compNode" presStyleCnt="0"/>
      <dgm:spPr/>
    </dgm:pt>
    <dgm:pt modelId="{40304F33-CC74-460C-8238-083198D2D539}" type="pres">
      <dgm:prSet presAssocID="{370673EC-30E6-4883-95CC-2C14193A4A93}" presName="bkgdShape" presStyleLbl="node1" presStyleIdx="1" presStyleCnt="3"/>
      <dgm:spPr/>
    </dgm:pt>
    <dgm:pt modelId="{C7CE9302-7A20-4D41-ABED-353D20147367}" type="pres">
      <dgm:prSet presAssocID="{370673EC-30E6-4883-95CC-2C14193A4A93}" presName="nodeTx" presStyleLbl="node1" presStyleIdx="1" presStyleCnt="3">
        <dgm:presLayoutVars>
          <dgm:bulletEnabled val="1"/>
        </dgm:presLayoutVars>
      </dgm:prSet>
      <dgm:spPr/>
    </dgm:pt>
    <dgm:pt modelId="{CC0E76C0-5A79-4A10-AF5E-092BC5B5C847}" type="pres">
      <dgm:prSet presAssocID="{370673EC-30E6-4883-95CC-2C14193A4A93}" presName="invisiNode" presStyleLbl="node1" presStyleIdx="1" presStyleCnt="3"/>
      <dgm:spPr/>
    </dgm:pt>
    <dgm:pt modelId="{5E5A69DB-C434-429E-8465-47796CD6FC29}" type="pres">
      <dgm:prSet presAssocID="{370673EC-30E6-4883-95CC-2C14193A4A9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6BC7A0DF-EC34-47E4-ADCB-B50839B08373}" type="pres">
      <dgm:prSet presAssocID="{7DDE648F-F2A3-49B3-96FE-2163719A12F8}" presName="sibTrans" presStyleLbl="sibTrans2D1" presStyleIdx="0" presStyleCnt="0"/>
      <dgm:spPr/>
    </dgm:pt>
    <dgm:pt modelId="{8F852626-3ED0-4176-BFF7-ABEB3F6EBE8B}" type="pres">
      <dgm:prSet presAssocID="{408A7B03-B659-4D3A-A41F-D049A295117C}" presName="compNode" presStyleCnt="0"/>
      <dgm:spPr/>
    </dgm:pt>
    <dgm:pt modelId="{399F9E75-3D7A-4225-8FF2-495A04DAA250}" type="pres">
      <dgm:prSet presAssocID="{408A7B03-B659-4D3A-A41F-D049A295117C}" presName="bkgdShape" presStyleLbl="node1" presStyleIdx="2" presStyleCnt="3"/>
      <dgm:spPr/>
    </dgm:pt>
    <dgm:pt modelId="{C4185A6C-EF47-42D6-9A51-F01B1DD3B624}" type="pres">
      <dgm:prSet presAssocID="{408A7B03-B659-4D3A-A41F-D049A295117C}" presName="nodeTx" presStyleLbl="node1" presStyleIdx="2" presStyleCnt="3">
        <dgm:presLayoutVars>
          <dgm:bulletEnabled val="1"/>
        </dgm:presLayoutVars>
      </dgm:prSet>
      <dgm:spPr/>
    </dgm:pt>
    <dgm:pt modelId="{3B357C39-A470-4499-885F-A331E07B3826}" type="pres">
      <dgm:prSet presAssocID="{408A7B03-B659-4D3A-A41F-D049A295117C}" presName="invisiNode" presStyleLbl="node1" presStyleIdx="2" presStyleCnt="3"/>
      <dgm:spPr/>
    </dgm:pt>
    <dgm:pt modelId="{3C80D9AE-952C-4A58-B9CC-1080F5CD0B28}" type="pres">
      <dgm:prSet presAssocID="{408A7B03-B659-4D3A-A41F-D049A295117C}"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Lst>
  <dgm:cxnLst>
    <dgm:cxn modelId="{F9E49C20-6AFE-416B-9DF1-A6F4158A0C61}" type="presOf" srcId="{370673EC-30E6-4883-95CC-2C14193A4A93}" destId="{40304F33-CC74-460C-8238-083198D2D539}" srcOrd="0" destOrd="0" presId="urn:microsoft.com/office/officeart/2005/8/layout/hList7"/>
    <dgm:cxn modelId="{D03FA146-C525-4B60-BB5F-0B72B17ED285}" type="presOf" srcId="{7DDE648F-F2A3-49B3-96FE-2163719A12F8}" destId="{6BC7A0DF-EC34-47E4-ADCB-B50839B08373}" srcOrd="0" destOrd="0" presId="urn:microsoft.com/office/officeart/2005/8/layout/hList7"/>
    <dgm:cxn modelId="{1DCE7C83-FE5E-4386-A47E-FDF9C10E4ED9}" type="presOf" srcId="{408A7B03-B659-4D3A-A41F-D049A295117C}" destId="{399F9E75-3D7A-4225-8FF2-495A04DAA250}" srcOrd="0" destOrd="0" presId="urn:microsoft.com/office/officeart/2005/8/layout/hList7"/>
    <dgm:cxn modelId="{CC8CB78F-EC47-46E6-AE64-FCC9B2BDBF7B}" type="presOf" srcId="{604F9028-4786-4EF6-AD1B-9B93FA401A50}" destId="{8E93FFD2-29CE-4FBB-A8A8-5E2234811C08}" srcOrd="0" destOrd="0" presId="urn:microsoft.com/office/officeart/2005/8/layout/hList7"/>
    <dgm:cxn modelId="{D82C2693-21AD-4862-A2D8-4F28A2313C18}" type="presOf" srcId="{BFE48D82-29EE-41BE-9F6E-C31A78B60A4A}" destId="{7470BCBA-C13E-41FB-86F6-9F80A87B9871}" srcOrd="0" destOrd="0" presId="urn:microsoft.com/office/officeart/2005/8/layout/hList7"/>
    <dgm:cxn modelId="{3468659A-0699-4A05-9C92-8581247D5DCA}" type="presOf" srcId="{408A7B03-B659-4D3A-A41F-D049A295117C}" destId="{C4185A6C-EF47-42D6-9A51-F01B1DD3B624}" srcOrd="1" destOrd="0" presId="urn:microsoft.com/office/officeart/2005/8/layout/hList7"/>
    <dgm:cxn modelId="{30472CBB-ECE1-42E1-AAF8-088528914695}" type="presOf" srcId="{370673EC-30E6-4883-95CC-2C14193A4A93}" destId="{C7CE9302-7A20-4D41-ABED-353D20147367}" srcOrd="1" destOrd="0" presId="urn:microsoft.com/office/officeart/2005/8/layout/hList7"/>
    <dgm:cxn modelId="{9099D8D5-31BE-4F6D-86BE-D7AA2DB58956}" type="presOf" srcId="{F29275E9-61AE-43F6-8A95-E329D24CD290}" destId="{9BCE0827-5D95-413B-BF65-4AE628D2F485}" srcOrd="0" destOrd="0" presId="urn:microsoft.com/office/officeart/2005/8/layout/hList7"/>
    <dgm:cxn modelId="{3130ADD9-67B4-458A-9F21-27AA242501E3}" srcId="{F29275E9-61AE-43F6-8A95-E329D24CD290}" destId="{408A7B03-B659-4D3A-A41F-D049A295117C}" srcOrd="2" destOrd="0" parTransId="{43D7AE86-EAF9-4203-B971-2D9A17335EE7}" sibTransId="{467E53D2-DF3D-4052-B843-E3ECAF616B8F}"/>
    <dgm:cxn modelId="{9A0BABDE-CB76-4345-889F-49DBE53B67B5}" srcId="{F29275E9-61AE-43F6-8A95-E329D24CD290}" destId="{370673EC-30E6-4883-95CC-2C14193A4A93}" srcOrd="1" destOrd="0" parTransId="{5BD1E6C1-2BA0-4445-BD0E-2C18C0C936E0}" sibTransId="{7DDE648F-F2A3-49B3-96FE-2163719A12F8}"/>
    <dgm:cxn modelId="{C31440E5-BD55-4821-A986-A09D7B12FE79}" type="presOf" srcId="{BFE48D82-29EE-41BE-9F6E-C31A78B60A4A}" destId="{47413872-67E4-4840-B6CE-CA7347160754}" srcOrd="1" destOrd="0" presId="urn:microsoft.com/office/officeart/2005/8/layout/hList7"/>
    <dgm:cxn modelId="{BBB3C0F1-42F0-4BAF-B29C-BF57D77A9A90}" srcId="{F29275E9-61AE-43F6-8A95-E329D24CD290}" destId="{BFE48D82-29EE-41BE-9F6E-C31A78B60A4A}" srcOrd="0" destOrd="0" parTransId="{50D84530-CA22-4F08-9CEC-2CFD08B02009}" sibTransId="{604F9028-4786-4EF6-AD1B-9B93FA401A50}"/>
    <dgm:cxn modelId="{6795809C-D4DD-451D-A318-D42B9D05231E}" type="presParOf" srcId="{9BCE0827-5D95-413B-BF65-4AE628D2F485}" destId="{3D086F69-ADC8-460B-B1C7-AE5AFF095AEE}" srcOrd="0" destOrd="0" presId="urn:microsoft.com/office/officeart/2005/8/layout/hList7"/>
    <dgm:cxn modelId="{BC7DA41A-968C-484F-B3B5-8E3BC07A86DA}" type="presParOf" srcId="{9BCE0827-5D95-413B-BF65-4AE628D2F485}" destId="{F3FF3EAF-7FC7-463D-838C-27A888B6AC03}" srcOrd="1" destOrd="0" presId="urn:microsoft.com/office/officeart/2005/8/layout/hList7"/>
    <dgm:cxn modelId="{C70C87D1-193F-47AB-B710-5201A89EBD67}" type="presParOf" srcId="{F3FF3EAF-7FC7-463D-838C-27A888B6AC03}" destId="{101DB5A6-B712-452D-9DD0-67F2D4A5F05D}" srcOrd="0" destOrd="0" presId="urn:microsoft.com/office/officeart/2005/8/layout/hList7"/>
    <dgm:cxn modelId="{58F322CE-6B24-4CE8-879B-8B664B2BE9D7}" type="presParOf" srcId="{101DB5A6-B712-452D-9DD0-67F2D4A5F05D}" destId="{7470BCBA-C13E-41FB-86F6-9F80A87B9871}" srcOrd="0" destOrd="0" presId="urn:microsoft.com/office/officeart/2005/8/layout/hList7"/>
    <dgm:cxn modelId="{A98913E3-60AF-4025-91E7-57A7A3ED3D4E}" type="presParOf" srcId="{101DB5A6-B712-452D-9DD0-67F2D4A5F05D}" destId="{47413872-67E4-4840-B6CE-CA7347160754}" srcOrd="1" destOrd="0" presId="urn:microsoft.com/office/officeart/2005/8/layout/hList7"/>
    <dgm:cxn modelId="{CB074482-03CF-4AFB-BE2B-1FB4085D6E2A}" type="presParOf" srcId="{101DB5A6-B712-452D-9DD0-67F2D4A5F05D}" destId="{C657D369-D7CE-4826-BFFC-235529EA1F9B}" srcOrd="2" destOrd="0" presId="urn:microsoft.com/office/officeart/2005/8/layout/hList7"/>
    <dgm:cxn modelId="{18A19E94-A2A9-437E-9497-F08DC4C7EBE1}" type="presParOf" srcId="{101DB5A6-B712-452D-9DD0-67F2D4A5F05D}" destId="{877FAD7F-7294-4F89-B278-4AD9D1AF5B90}" srcOrd="3" destOrd="0" presId="urn:microsoft.com/office/officeart/2005/8/layout/hList7"/>
    <dgm:cxn modelId="{72CD65B1-A475-4EA2-A758-268B689F0326}" type="presParOf" srcId="{F3FF3EAF-7FC7-463D-838C-27A888B6AC03}" destId="{8E93FFD2-29CE-4FBB-A8A8-5E2234811C08}" srcOrd="1" destOrd="0" presId="urn:microsoft.com/office/officeart/2005/8/layout/hList7"/>
    <dgm:cxn modelId="{A419B6EB-B1EC-4A50-9E8E-A375309905DF}" type="presParOf" srcId="{F3FF3EAF-7FC7-463D-838C-27A888B6AC03}" destId="{ECC39112-C692-489F-A53F-EA3512D6E541}" srcOrd="2" destOrd="0" presId="urn:microsoft.com/office/officeart/2005/8/layout/hList7"/>
    <dgm:cxn modelId="{0C7A5E8F-4BA8-4DF1-8503-D4AA342AE030}" type="presParOf" srcId="{ECC39112-C692-489F-A53F-EA3512D6E541}" destId="{40304F33-CC74-460C-8238-083198D2D539}" srcOrd="0" destOrd="0" presId="urn:microsoft.com/office/officeart/2005/8/layout/hList7"/>
    <dgm:cxn modelId="{4E15D599-E433-467B-9A41-51011703BC59}" type="presParOf" srcId="{ECC39112-C692-489F-A53F-EA3512D6E541}" destId="{C7CE9302-7A20-4D41-ABED-353D20147367}" srcOrd="1" destOrd="0" presId="urn:microsoft.com/office/officeart/2005/8/layout/hList7"/>
    <dgm:cxn modelId="{AB135538-FF32-4248-A2AE-1CB21E960153}" type="presParOf" srcId="{ECC39112-C692-489F-A53F-EA3512D6E541}" destId="{CC0E76C0-5A79-4A10-AF5E-092BC5B5C847}" srcOrd="2" destOrd="0" presId="urn:microsoft.com/office/officeart/2005/8/layout/hList7"/>
    <dgm:cxn modelId="{ABE5DA43-C522-4DD1-9767-6C61C00A94B8}" type="presParOf" srcId="{ECC39112-C692-489F-A53F-EA3512D6E541}" destId="{5E5A69DB-C434-429E-8465-47796CD6FC29}" srcOrd="3" destOrd="0" presId="urn:microsoft.com/office/officeart/2005/8/layout/hList7"/>
    <dgm:cxn modelId="{62FBDD84-9588-4A5E-A5DD-B95EE65470F2}" type="presParOf" srcId="{F3FF3EAF-7FC7-463D-838C-27A888B6AC03}" destId="{6BC7A0DF-EC34-47E4-ADCB-B50839B08373}" srcOrd="3" destOrd="0" presId="urn:microsoft.com/office/officeart/2005/8/layout/hList7"/>
    <dgm:cxn modelId="{C42F117F-E737-4267-90DB-B08069EB0259}" type="presParOf" srcId="{F3FF3EAF-7FC7-463D-838C-27A888B6AC03}" destId="{8F852626-3ED0-4176-BFF7-ABEB3F6EBE8B}" srcOrd="4" destOrd="0" presId="urn:microsoft.com/office/officeart/2005/8/layout/hList7"/>
    <dgm:cxn modelId="{47F1343F-CF15-4DEF-AC44-0870A5723EEA}" type="presParOf" srcId="{8F852626-3ED0-4176-BFF7-ABEB3F6EBE8B}" destId="{399F9E75-3D7A-4225-8FF2-495A04DAA250}" srcOrd="0" destOrd="0" presId="urn:microsoft.com/office/officeart/2005/8/layout/hList7"/>
    <dgm:cxn modelId="{567DD368-F4DD-41F6-B6F8-3239A7CEF82A}" type="presParOf" srcId="{8F852626-3ED0-4176-BFF7-ABEB3F6EBE8B}" destId="{C4185A6C-EF47-42D6-9A51-F01B1DD3B624}" srcOrd="1" destOrd="0" presId="urn:microsoft.com/office/officeart/2005/8/layout/hList7"/>
    <dgm:cxn modelId="{BF0FD699-74B7-4F79-960C-5EC11173C380}" type="presParOf" srcId="{8F852626-3ED0-4176-BFF7-ABEB3F6EBE8B}" destId="{3B357C39-A470-4499-885F-A331E07B3826}" srcOrd="2" destOrd="0" presId="urn:microsoft.com/office/officeart/2005/8/layout/hList7"/>
    <dgm:cxn modelId="{320FE160-9FAB-4179-A57B-620C2BBB4582}" type="presParOf" srcId="{8F852626-3ED0-4176-BFF7-ABEB3F6EBE8B}" destId="{3C80D9AE-952C-4A58-B9CC-1080F5CD0B2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3CA26-D0D6-4D13-8E32-66166A2B353E}">
      <dsp:nvSpPr>
        <dsp:cNvPr id="0" name=""/>
        <dsp:cNvSpPr/>
      </dsp:nvSpPr>
      <dsp:spPr>
        <a:xfrm>
          <a:off x="1429895" y="308760"/>
          <a:ext cx="240850" cy="91440"/>
        </a:xfrm>
        <a:custGeom>
          <a:avLst/>
          <a:gdLst/>
          <a:ahLst/>
          <a:cxnLst/>
          <a:rect l="0" t="0" r="0" b="0"/>
          <a:pathLst>
            <a:path>
              <a:moveTo>
                <a:pt x="0" y="45720"/>
              </a:moveTo>
              <a:lnTo>
                <a:pt x="24085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543534" y="353122"/>
        <a:ext cx="13572" cy="2714"/>
      </dsp:txXfrm>
    </dsp:sp>
    <dsp:sp modelId="{189A51AE-FE28-45B0-9B3E-CF694AD51E44}">
      <dsp:nvSpPr>
        <dsp:cNvPr id="0" name=""/>
        <dsp:cNvSpPr/>
      </dsp:nvSpPr>
      <dsp:spPr>
        <a:xfrm>
          <a:off x="251474" y="413"/>
          <a:ext cx="1180220" cy="70813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Introduction</a:t>
          </a:r>
          <a:endParaRPr lang="de-DE" sz="1400" kern="1200"/>
        </a:p>
      </dsp:txBody>
      <dsp:txXfrm>
        <a:off x="251474" y="413"/>
        <a:ext cx="1180220" cy="708132"/>
      </dsp:txXfrm>
    </dsp:sp>
    <dsp:sp modelId="{D3064794-6851-4516-B8D6-4B4F007DACA1}">
      <dsp:nvSpPr>
        <dsp:cNvPr id="0" name=""/>
        <dsp:cNvSpPr/>
      </dsp:nvSpPr>
      <dsp:spPr>
        <a:xfrm>
          <a:off x="2881566" y="308760"/>
          <a:ext cx="240850" cy="91440"/>
        </a:xfrm>
        <a:custGeom>
          <a:avLst/>
          <a:gdLst/>
          <a:ahLst/>
          <a:cxnLst/>
          <a:rect l="0" t="0" r="0" b="0"/>
          <a:pathLst>
            <a:path>
              <a:moveTo>
                <a:pt x="0" y="45720"/>
              </a:moveTo>
              <a:lnTo>
                <a:pt x="240850" y="45720"/>
              </a:lnTo>
            </a:path>
          </a:pathLst>
        </a:custGeom>
        <a:noFill/>
        <a:ln w="6350" cap="flat" cmpd="sng" algn="ctr">
          <a:solidFill>
            <a:schemeClr val="accent5">
              <a:hueOff val="-750949"/>
              <a:satOff val="-1935"/>
              <a:lumOff val="-13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995206" y="353122"/>
        <a:ext cx="13572" cy="2714"/>
      </dsp:txXfrm>
    </dsp:sp>
    <dsp:sp modelId="{505F4310-5FA1-4B7F-95AB-3713EC0D3977}">
      <dsp:nvSpPr>
        <dsp:cNvPr id="0" name=""/>
        <dsp:cNvSpPr/>
      </dsp:nvSpPr>
      <dsp:spPr>
        <a:xfrm>
          <a:off x="1703146" y="413"/>
          <a:ext cx="1180220" cy="708132"/>
        </a:xfrm>
        <a:prstGeom prst="rect">
          <a:avLst/>
        </a:prstGeom>
        <a:solidFill>
          <a:schemeClr val="accent5">
            <a:hueOff val="-675854"/>
            <a:satOff val="-1742"/>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Causes of Smog</a:t>
          </a:r>
          <a:endParaRPr lang="de-DE" sz="1400" kern="1200"/>
        </a:p>
      </dsp:txBody>
      <dsp:txXfrm>
        <a:off x="1703146" y="413"/>
        <a:ext cx="1180220" cy="708132"/>
      </dsp:txXfrm>
    </dsp:sp>
    <dsp:sp modelId="{3E07B2B5-17BE-4F0E-AA69-BEC2E7E2823C}">
      <dsp:nvSpPr>
        <dsp:cNvPr id="0" name=""/>
        <dsp:cNvSpPr/>
      </dsp:nvSpPr>
      <dsp:spPr>
        <a:xfrm>
          <a:off x="841584" y="706746"/>
          <a:ext cx="2903343" cy="240850"/>
        </a:xfrm>
        <a:custGeom>
          <a:avLst/>
          <a:gdLst/>
          <a:ahLst/>
          <a:cxnLst/>
          <a:rect l="0" t="0" r="0" b="0"/>
          <a:pathLst>
            <a:path>
              <a:moveTo>
                <a:pt x="2903343" y="0"/>
              </a:moveTo>
              <a:lnTo>
                <a:pt x="2903343" y="137525"/>
              </a:lnTo>
              <a:lnTo>
                <a:pt x="0" y="137525"/>
              </a:lnTo>
              <a:lnTo>
                <a:pt x="0" y="240850"/>
              </a:lnTo>
            </a:path>
          </a:pathLst>
        </a:custGeom>
        <a:noFill/>
        <a:ln w="6350" cap="flat" cmpd="sng" algn="ctr">
          <a:solidFill>
            <a:schemeClr val="accent5">
              <a:hueOff val="-1501898"/>
              <a:satOff val="-3871"/>
              <a:lumOff val="-26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220356" y="825814"/>
        <a:ext cx="145800" cy="2714"/>
      </dsp:txXfrm>
    </dsp:sp>
    <dsp:sp modelId="{B8B8BEF7-2AEE-4910-BCF7-5EA016E7AA5C}">
      <dsp:nvSpPr>
        <dsp:cNvPr id="0" name=""/>
        <dsp:cNvSpPr/>
      </dsp:nvSpPr>
      <dsp:spPr>
        <a:xfrm>
          <a:off x="3154817" y="413"/>
          <a:ext cx="1180220" cy="708132"/>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Smog Levels</a:t>
          </a:r>
          <a:endParaRPr lang="de-DE" sz="1400" kern="1200"/>
        </a:p>
      </dsp:txBody>
      <dsp:txXfrm>
        <a:off x="3154817" y="413"/>
        <a:ext cx="1180220" cy="708132"/>
      </dsp:txXfrm>
    </dsp:sp>
    <dsp:sp modelId="{97D78982-098E-43D9-AB03-7E2A0CB2065C}">
      <dsp:nvSpPr>
        <dsp:cNvPr id="0" name=""/>
        <dsp:cNvSpPr/>
      </dsp:nvSpPr>
      <dsp:spPr>
        <a:xfrm>
          <a:off x="1429895" y="1288343"/>
          <a:ext cx="240850" cy="91440"/>
        </a:xfrm>
        <a:custGeom>
          <a:avLst/>
          <a:gdLst/>
          <a:ahLst/>
          <a:cxnLst/>
          <a:rect l="0" t="0" r="0" b="0"/>
          <a:pathLst>
            <a:path>
              <a:moveTo>
                <a:pt x="0" y="45720"/>
              </a:moveTo>
              <a:lnTo>
                <a:pt x="240850" y="45720"/>
              </a:lnTo>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543534" y="1332706"/>
        <a:ext cx="13572" cy="2714"/>
      </dsp:txXfrm>
    </dsp:sp>
    <dsp:sp modelId="{90CC2CDC-FC08-47E7-8262-0746B64D86DF}">
      <dsp:nvSpPr>
        <dsp:cNvPr id="0" name=""/>
        <dsp:cNvSpPr/>
      </dsp:nvSpPr>
      <dsp:spPr>
        <a:xfrm>
          <a:off x="251474" y="979997"/>
          <a:ext cx="1180220" cy="708132"/>
        </a:xfrm>
        <a:prstGeom prst="rect">
          <a:avLst/>
        </a:prstGeom>
        <a:solidFill>
          <a:schemeClr val="accent5">
            <a:hueOff val="-2027563"/>
            <a:satOff val="-5226"/>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Ecological Consequences of Smog</a:t>
          </a:r>
          <a:endParaRPr lang="de-DE" sz="1400" kern="1200"/>
        </a:p>
      </dsp:txBody>
      <dsp:txXfrm>
        <a:off x="251474" y="979997"/>
        <a:ext cx="1180220" cy="708132"/>
      </dsp:txXfrm>
    </dsp:sp>
    <dsp:sp modelId="{6B2FF29E-02F7-49AB-AC64-8CD1B3FDF6A7}">
      <dsp:nvSpPr>
        <dsp:cNvPr id="0" name=""/>
        <dsp:cNvSpPr/>
      </dsp:nvSpPr>
      <dsp:spPr>
        <a:xfrm>
          <a:off x="2881566" y="1288343"/>
          <a:ext cx="240850" cy="91440"/>
        </a:xfrm>
        <a:custGeom>
          <a:avLst/>
          <a:gdLst/>
          <a:ahLst/>
          <a:cxnLst/>
          <a:rect l="0" t="0" r="0" b="0"/>
          <a:pathLst>
            <a:path>
              <a:moveTo>
                <a:pt x="0" y="45720"/>
              </a:moveTo>
              <a:lnTo>
                <a:pt x="240850" y="45720"/>
              </a:lnTo>
            </a:path>
          </a:pathLst>
        </a:custGeom>
        <a:noFill/>
        <a:ln w="6350" cap="flat" cmpd="sng" algn="ctr">
          <a:solidFill>
            <a:schemeClr val="accent5">
              <a:hueOff val="-3003797"/>
              <a:satOff val="-7742"/>
              <a:lumOff val="-52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995206" y="1332706"/>
        <a:ext cx="13572" cy="2714"/>
      </dsp:txXfrm>
    </dsp:sp>
    <dsp:sp modelId="{0037CFDB-8E47-4F43-9FB7-7AC288660995}">
      <dsp:nvSpPr>
        <dsp:cNvPr id="0" name=""/>
        <dsp:cNvSpPr/>
      </dsp:nvSpPr>
      <dsp:spPr>
        <a:xfrm>
          <a:off x="1703146" y="979997"/>
          <a:ext cx="1180220" cy="708132"/>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Health Consequences of Smog</a:t>
          </a:r>
          <a:endParaRPr lang="de-DE" sz="1400" kern="1200"/>
        </a:p>
      </dsp:txBody>
      <dsp:txXfrm>
        <a:off x="1703146" y="979997"/>
        <a:ext cx="1180220" cy="708132"/>
      </dsp:txXfrm>
    </dsp:sp>
    <dsp:sp modelId="{88A77926-69CD-4A9C-A869-695725D6FB91}">
      <dsp:nvSpPr>
        <dsp:cNvPr id="0" name=""/>
        <dsp:cNvSpPr/>
      </dsp:nvSpPr>
      <dsp:spPr>
        <a:xfrm>
          <a:off x="841584" y="1686329"/>
          <a:ext cx="2903343" cy="240850"/>
        </a:xfrm>
        <a:custGeom>
          <a:avLst/>
          <a:gdLst/>
          <a:ahLst/>
          <a:cxnLst/>
          <a:rect l="0" t="0" r="0" b="0"/>
          <a:pathLst>
            <a:path>
              <a:moveTo>
                <a:pt x="2903343" y="0"/>
              </a:moveTo>
              <a:lnTo>
                <a:pt x="2903343" y="137525"/>
              </a:lnTo>
              <a:lnTo>
                <a:pt x="0" y="137525"/>
              </a:lnTo>
              <a:lnTo>
                <a:pt x="0" y="240850"/>
              </a:lnTo>
            </a:path>
          </a:pathLst>
        </a:custGeom>
        <a:noFill/>
        <a:ln w="6350" cap="flat" cmpd="sng" algn="ctr">
          <a:solidFill>
            <a:schemeClr val="accent5">
              <a:hueOff val="-3754746"/>
              <a:satOff val="-9677"/>
              <a:lumOff val="-65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220356" y="1805397"/>
        <a:ext cx="145800" cy="2714"/>
      </dsp:txXfrm>
    </dsp:sp>
    <dsp:sp modelId="{79556AC0-AA7C-4365-9F1F-448C9EBA7B45}">
      <dsp:nvSpPr>
        <dsp:cNvPr id="0" name=""/>
        <dsp:cNvSpPr/>
      </dsp:nvSpPr>
      <dsp:spPr>
        <a:xfrm>
          <a:off x="3154817" y="979997"/>
          <a:ext cx="1180220" cy="708132"/>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Reflection on Our Lifestyles</a:t>
          </a:r>
          <a:endParaRPr lang="de-DE" sz="1400" kern="1200"/>
        </a:p>
      </dsp:txBody>
      <dsp:txXfrm>
        <a:off x="3154817" y="979997"/>
        <a:ext cx="1180220" cy="708132"/>
      </dsp:txXfrm>
    </dsp:sp>
    <dsp:sp modelId="{1E3BC655-6671-4C87-9717-5E39A5E4B9D9}">
      <dsp:nvSpPr>
        <dsp:cNvPr id="0" name=""/>
        <dsp:cNvSpPr/>
      </dsp:nvSpPr>
      <dsp:spPr>
        <a:xfrm>
          <a:off x="1429895" y="2267926"/>
          <a:ext cx="240850" cy="91440"/>
        </a:xfrm>
        <a:custGeom>
          <a:avLst/>
          <a:gdLst/>
          <a:ahLst/>
          <a:cxnLst/>
          <a:rect l="0" t="0" r="0" b="0"/>
          <a:pathLst>
            <a:path>
              <a:moveTo>
                <a:pt x="0" y="45720"/>
              </a:moveTo>
              <a:lnTo>
                <a:pt x="240850" y="45720"/>
              </a:lnTo>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543534" y="2312289"/>
        <a:ext cx="13572" cy="2714"/>
      </dsp:txXfrm>
    </dsp:sp>
    <dsp:sp modelId="{C345D886-411D-49EF-A076-8439B87DB91D}">
      <dsp:nvSpPr>
        <dsp:cNvPr id="0" name=""/>
        <dsp:cNvSpPr/>
      </dsp:nvSpPr>
      <dsp:spPr>
        <a:xfrm>
          <a:off x="251474" y="1959580"/>
          <a:ext cx="1180220" cy="708132"/>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en-US" sz="1400" b="0" i="0" kern="1200"/>
            <a:t>Solutions to Prevent and Reduce Smog</a:t>
          </a:r>
          <a:endParaRPr lang="de-DE" sz="1400" kern="1200"/>
        </a:p>
      </dsp:txBody>
      <dsp:txXfrm>
        <a:off x="251474" y="1959580"/>
        <a:ext cx="1180220" cy="708132"/>
      </dsp:txXfrm>
    </dsp:sp>
    <dsp:sp modelId="{623E8A9B-5349-40DA-8DB5-6F740B759BC3}">
      <dsp:nvSpPr>
        <dsp:cNvPr id="0" name=""/>
        <dsp:cNvSpPr/>
      </dsp:nvSpPr>
      <dsp:spPr>
        <a:xfrm>
          <a:off x="2881566" y="2267926"/>
          <a:ext cx="240850" cy="91440"/>
        </a:xfrm>
        <a:custGeom>
          <a:avLst/>
          <a:gdLst/>
          <a:ahLst/>
          <a:cxnLst/>
          <a:rect l="0" t="0" r="0" b="0"/>
          <a:pathLst>
            <a:path>
              <a:moveTo>
                <a:pt x="0" y="45720"/>
              </a:moveTo>
              <a:lnTo>
                <a:pt x="240850" y="45720"/>
              </a:lnTo>
            </a:path>
          </a:pathLst>
        </a:custGeom>
        <a:noFill/>
        <a:ln w="6350" cap="flat" cmpd="sng" algn="ctr">
          <a:solidFill>
            <a:schemeClr val="accent5">
              <a:hueOff val="-5256644"/>
              <a:satOff val="-13548"/>
              <a:lumOff val="-915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995206" y="2312289"/>
        <a:ext cx="13572" cy="2714"/>
      </dsp:txXfrm>
    </dsp:sp>
    <dsp:sp modelId="{97B5437B-4765-4F3F-8832-93C75AC1F5A7}">
      <dsp:nvSpPr>
        <dsp:cNvPr id="0" name=""/>
        <dsp:cNvSpPr/>
      </dsp:nvSpPr>
      <dsp:spPr>
        <a:xfrm>
          <a:off x="1703146" y="1959580"/>
          <a:ext cx="1180220" cy="708132"/>
        </a:xfrm>
        <a:prstGeom prst="rect">
          <a:avLst/>
        </a:prstGeom>
        <a:solidFill>
          <a:schemeClr val="accent5">
            <a:hueOff val="-4730980"/>
            <a:satOff val="-12193"/>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en-US" sz="1400" b="0" i="0" kern="1200"/>
            <a:t>Individual Actions for Clean Air</a:t>
          </a:r>
          <a:endParaRPr lang="de-DE" sz="1400" kern="1200"/>
        </a:p>
      </dsp:txBody>
      <dsp:txXfrm>
        <a:off x="1703146" y="1959580"/>
        <a:ext cx="1180220" cy="708132"/>
      </dsp:txXfrm>
    </dsp:sp>
    <dsp:sp modelId="{3A294FE9-6F28-40D0-9139-3BD547D9AFCA}">
      <dsp:nvSpPr>
        <dsp:cNvPr id="0" name=""/>
        <dsp:cNvSpPr/>
      </dsp:nvSpPr>
      <dsp:spPr>
        <a:xfrm>
          <a:off x="841584" y="2665912"/>
          <a:ext cx="2903343" cy="240850"/>
        </a:xfrm>
        <a:custGeom>
          <a:avLst/>
          <a:gdLst/>
          <a:ahLst/>
          <a:cxnLst/>
          <a:rect l="0" t="0" r="0" b="0"/>
          <a:pathLst>
            <a:path>
              <a:moveTo>
                <a:pt x="2903343" y="0"/>
              </a:moveTo>
              <a:lnTo>
                <a:pt x="2903343" y="137525"/>
              </a:lnTo>
              <a:lnTo>
                <a:pt x="0" y="137525"/>
              </a:lnTo>
              <a:lnTo>
                <a:pt x="0" y="240850"/>
              </a:lnTo>
            </a:path>
          </a:pathLst>
        </a:custGeom>
        <a:noFill/>
        <a:ln w="6350" cap="flat" cmpd="sng" algn="ctr">
          <a:solidFill>
            <a:schemeClr val="accent5">
              <a:hueOff val="-6007594"/>
              <a:satOff val="-15484"/>
              <a:lumOff val="-104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220356" y="2784981"/>
        <a:ext cx="145800" cy="2714"/>
      </dsp:txXfrm>
    </dsp:sp>
    <dsp:sp modelId="{06275B0E-24CC-4DB8-999F-8C34D7D74161}">
      <dsp:nvSpPr>
        <dsp:cNvPr id="0" name=""/>
        <dsp:cNvSpPr/>
      </dsp:nvSpPr>
      <dsp:spPr>
        <a:xfrm>
          <a:off x="3154817" y="1959580"/>
          <a:ext cx="1180220" cy="708132"/>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Collaborative Efforts</a:t>
          </a:r>
          <a:endParaRPr lang="de-DE" sz="1400" kern="1200"/>
        </a:p>
      </dsp:txBody>
      <dsp:txXfrm>
        <a:off x="3154817" y="1959580"/>
        <a:ext cx="1180220" cy="708132"/>
      </dsp:txXfrm>
    </dsp:sp>
    <dsp:sp modelId="{B64A967A-4D34-4C03-8D07-C0F9BBB84634}">
      <dsp:nvSpPr>
        <dsp:cNvPr id="0" name=""/>
        <dsp:cNvSpPr/>
      </dsp:nvSpPr>
      <dsp:spPr>
        <a:xfrm>
          <a:off x="1429895" y="3247509"/>
          <a:ext cx="240850" cy="91440"/>
        </a:xfrm>
        <a:custGeom>
          <a:avLst/>
          <a:gdLst/>
          <a:ahLst/>
          <a:cxnLst/>
          <a:rect l="0" t="0" r="0" b="0"/>
          <a:pathLst>
            <a:path>
              <a:moveTo>
                <a:pt x="0" y="45720"/>
              </a:moveTo>
              <a:lnTo>
                <a:pt x="240850"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543534" y="3291872"/>
        <a:ext cx="13572" cy="2714"/>
      </dsp:txXfrm>
    </dsp:sp>
    <dsp:sp modelId="{E3845B45-5ABF-4FBB-BB10-12ABB042B156}">
      <dsp:nvSpPr>
        <dsp:cNvPr id="0" name=""/>
        <dsp:cNvSpPr/>
      </dsp:nvSpPr>
      <dsp:spPr>
        <a:xfrm>
          <a:off x="251474" y="2939163"/>
          <a:ext cx="1180220" cy="708132"/>
        </a:xfrm>
        <a:prstGeom prst="rect">
          <a:avLst/>
        </a:prstGeom>
        <a:solidFill>
          <a:schemeClr val="accent5">
            <a:hueOff val="-6082688"/>
            <a:satOff val="-15677"/>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Conclusion</a:t>
          </a:r>
          <a:endParaRPr lang="de-DE" sz="1400" kern="1200"/>
        </a:p>
      </dsp:txBody>
      <dsp:txXfrm>
        <a:off x="251474" y="2939163"/>
        <a:ext cx="1180220" cy="708132"/>
      </dsp:txXfrm>
    </dsp:sp>
    <dsp:sp modelId="{3282F5D0-AC4D-4F61-A438-EE738A6B2841}">
      <dsp:nvSpPr>
        <dsp:cNvPr id="0" name=""/>
        <dsp:cNvSpPr/>
      </dsp:nvSpPr>
      <dsp:spPr>
        <a:xfrm>
          <a:off x="1703146" y="2939163"/>
          <a:ext cx="1180220" cy="70813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32" tIns="60705" rIns="57832" bIns="60705" numCol="1" spcCol="1270" anchor="ctr" anchorCtr="0">
          <a:noAutofit/>
        </a:bodyPr>
        <a:lstStyle/>
        <a:p>
          <a:pPr marL="0" lvl="0" indent="0" algn="ctr" defTabSz="622300">
            <a:lnSpc>
              <a:spcPct val="90000"/>
            </a:lnSpc>
            <a:spcBef>
              <a:spcPct val="0"/>
            </a:spcBef>
            <a:spcAft>
              <a:spcPct val="35000"/>
            </a:spcAft>
            <a:buNone/>
          </a:pPr>
          <a:r>
            <a:rPr lang="de-DE" sz="1400" b="0" i="0" kern="1200"/>
            <a:t>Questions and Answers</a:t>
          </a:r>
          <a:endParaRPr lang="de-DE" sz="1400" kern="1200"/>
        </a:p>
      </dsp:txBody>
      <dsp:txXfrm>
        <a:off x="1703146" y="2939163"/>
        <a:ext cx="1180220" cy="7081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73020-FEF2-4FF6-9602-D73EFCBF4163}">
      <dsp:nvSpPr>
        <dsp:cNvPr id="0" name=""/>
        <dsp:cNvSpPr/>
      </dsp:nvSpPr>
      <dsp:spPr>
        <a:xfrm>
          <a:off x="457199" y="0"/>
          <a:ext cx="5181600" cy="4269681"/>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5B283-5CCF-40ED-97D6-A87CD73269CC}">
      <dsp:nvSpPr>
        <dsp:cNvPr id="0" name=""/>
        <dsp:cNvSpPr/>
      </dsp:nvSpPr>
      <dsp:spPr>
        <a:xfrm>
          <a:off x="74" y="1280904"/>
          <a:ext cx="2973585" cy="170787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Take immediate action against smog and pollution!</a:t>
          </a:r>
          <a:endParaRPr lang="de-DE" sz="2500" kern="1200"/>
        </a:p>
      </dsp:txBody>
      <dsp:txXfrm>
        <a:off x="83445" y="1364275"/>
        <a:ext cx="2806843" cy="1541130"/>
      </dsp:txXfrm>
    </dsp:sp>
    <dsp:sp modelId="{F58B1C2C-9FC0-46B6-A24B-D0BF330B72B9}">
      <dsp:nvSpPr>
        <dsp:cNvPr id="0" name=""/>
        <dsp:cNvSpPr/>
      </dsp:nvSpPr>
      <dsp:spPr>
        <a:xfrm>
          <a:off x="3122339" y="1280904"/>
          <a:ext cx="2973585" cy="170787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Be proactive in reducing your own ecological footprint!</a:t>
          </a:r>
          <a:endParaRPr lang="de-DE" sz="2500" kern="1200"/>
        </a:p>
      </dsp:txBody>
      <dsp:txXfrm>
        <a:off x="3205710" y="1364275"/>
        <a:ext cx="2806843" cy="1541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FCE28-65EE-4912-9A87-0D3507721FDA}">
      <dsp:nvSpPr>
        <dsp:cNvPr id="0" name=""/>
        <dsp:cNvSpPr/>
      </dsp:nvSpPr>
      <dsp:spPr>
        <a:xfrm rot="10800000">
          <a:off x="1052212" y="1113758"/>
          <a:ext cx="4693049" cy="20421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536" tIns="125730" rIns="234696" bIns="125730" numCol="1" spcCol="1270" anchor="t" anchorCtr="0">
          <a:noAutofit/>
        </a:bodyPr>
        <a:lstStyle/>
        <a:p>
          <a:pPr marL="0" lvl="0" indent="0" algn="l" defTabSz="1466850">
            <a:lnSpc>
              <a:spcPct val="90000"/>
            </a:lnSpc>
            <a:spcBef>
              <a:spcPct val="0"/>
            </a:spcBef>
            <a:spcAft>
              <a:spcPct val="35000"/>
            </a:spcAft>
            <a:buNone/>
          </a:pPr>
          <a:endParaRPr lang="de-DE" sz="3300" kern="1200" dirty="0"/>
        </a:p>
        <a:p>
          <a:pPr marL="228600" lvl="1" indent="-228600" algn="l" defTabSz="1155700">
            <a:lnSpc>
              <a:spcPct val="90000"/>
            </a:lnSpc>
            <a:spcBef>
              <a:spcPct val="0"/>
            </a:spcBef>
            <a:spcAft>
              <a:spcPct val="15000"/>
            </a:spcAft>
            <a:buChar char="•"/>
          </a:pPr>
          <a:r>
            <a:rPr lang="de-DE" sz="2600" kern="1200"/>
            <a:t>Particulate matter?</a:t>
          </a:r>
        </a:p>
        <a:p>
          <a:pPr marL="228600" lvl="1" indent="-228600" algn="l" defTabSz="1155700">
            <a:lnSpc>
              <a:spcPct val="90000"/>
            </a:lnSpc>
            <a:spcBef>
              <a:spcPct val="0"/>
            </a:spcBef>
            <a:spcAft>
              <a:spcPct val="15000"/>
            </a:spcAft>
            <a:buChar char="•"/>
          </a:pPr>
          <a:r>
            <a:rPr lang="de-DE" sz="2600" kern="1200" dirty="0"/>
            <a:t>Ground-level </a:t>
          </a:r>
          <a:r>
            <a:rPr lang="de-DE" sz="2600" kern="1200" dirty="0" err="1"/>
            <a:t>ozone</a:t>
          </a:r>
          <a:r>
            <a:rPr lang="de-DE" sz="2600" kern="1200" dirty="0"/>
            <a:t>?</a:t>
          </a:r>
        </a:p>
      </dsp:txBody>
      <dsp:txXfrm rot="10800000">
        <a:off x="1562752" y="1113758"/>
        <a:ext cx="4182509" cy="2042160"/>
      </dsp:txXfrm>
    </dsp:sp>
    <dsp:sp modelId="{8ECC1C2C-4BD6-4B60-B08D-D7EEDAB95157}">
      <dsp:nvSpPr>
        <dsp:cNvPr id="0" name=""/>
        <dsp:cNvSpPr/>
      </dsp:nvSpPr>
      <dsp:spPr>
        <a:xfrm>
          <a:off x="350737" y="1113758"/>
          <a:ext cx="2042160" cy="2042160"/>
        </a:xfrm>
        <a:prstGeom prst="ellipse">
          <a:avLst/>
        </a:prstGeom>
        <a:blipFill>
          <a:blip xmlns:r="http://schemas.openxmlformats.org/officeDocument/2006/relationships" r:embed="rId1"/>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060D9-44EC-47F2-ABFB-52160C530BD4}">
      <dsp:nvSpPr>
        <dsp:cNvPr id="0" name=""/>
        <dsp:cNvSpPr/>
      </dsp:nvSpPr>
      <dsp:spPr>
        <a:xfrm rot="10800000">
          <a:off x="1238956" y="1589"/>
          <a:ext cx="4053840" cy="87150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43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a:t>Transportation emissions (vehicles, airplanes, ships)</a:t>
          </a:r>
          <a:endParaRPr lang="en-US" sz="2400" kern="1200"/>
        </a:p>
      </dsp:txBody>
      <dsp:txXfrm rot="10800000">
        <a:off x="1456833" y="1589"/>
        <a:ext cx="3835963" cy="871507"/>
      </dsp:txXfrm>
    </dsp:sp>
    <dsp:sp modelId="{99D14922-807B-4477-A880-4D453A93F0B2}">
      <dsp:nvSpPr>
        <dsp:cNvPr id="0" name=""/>
        <dsp:cNvSpPr/>
      </dsp:nvSpPr>
      <dsp:spPr>
        <a:xfrm>
          <a:off x="803203" y="1589"/>
          <a:ext cx="871507" cy="87150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7D9CE74-C47E-4AD9-AE19-C3B85A19EC9C}">
      <dsp:nvSpPr>
        <dsp:cNvPr id="0" name=""/>
        <dsp:cNvSpPr/>
      </dsp:nvSpPr>
      <dsp:spPr>
        <a:xfrm rot="10800000">
          <a:off x="1238956" y="1133248"/>
          <a:ext cx="4053840" cy="87150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43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Industrial activities (power plants, factories)</a:t>
          </a:r>
          <a:endParaRPr lang="en-US" sz="2400" kern="1200" dirty="0"/>
        </a:p>
      </dsp:txBody>
      <dsp:txXfrm rot="10800000">
        <a:off x="1456833" y="1133248"/>
        <a:ext cx="3835963" cy="871507"/>
      </dsp:txXfrm>
    </dsp:sp>
    <dsp:sp modelId="{1EC3A91F-10F3-4665-874C-17C248D0AEB1}">
      <dsp:nvSpPr>
        <dsp:cNvPr id="0" name=""/>
        <dsp:cNvSpPr/>
      </dsp:nvSpPr>
      <dsp:spPr>
        <a:xfrm>
          <a:off x="803203" y="1133248"/>
          <a:ext cx="871507" cy="87150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576D329-C045-4B7E-BC29-F2F475A219CC}">
      <dsp:nvSpPr>
        <dsp:cNvPr id="0" name=""/>
        <dsp:cNvSpPr/>
      </dsp:nvSpPr>
      <dsp:spPr>
        <a:xfrm rot="10800000">
          <a:off x="1238956" y="2264908"/>
          <a:ext cx="4053840" cy="87150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43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Residential heating and cooking methods</a:t>
          </a:r>
          <a:endParaRPr lang="en-US" sz="2400" kern="1200" dirty="0"/>
        </a:p>
      </dsp:txBody>
      <dsp:txXfrm rot="10800000">
        <a:off x="1456833" y="2264908"/>
        <a:ext cx="3835963" cy="871507"/>
      </dsp:txXfrm>
    </dsp:sp>
    <dsp:sp modelId="{8AE2E210-1DC4-47E3-A073-FBBFC0E8BE85}">
      <dsp:nvSpPr>
        <dsp:cNvPr id="0" name=""/>
        <dsp:cNvSpPr/>
      </dsp:nvSpPr>
      <dsp:spPr>
        <a:xfrm>
          <a:off x="803203" y="2264908"/>
          <a:ext cx="871507" cy="87150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300AFC7-E8EC-41FB-B09B-A1B42C89B993}">
      <dsp:nvSpPr>
        <dsp:cNvPr id="0" name=""/>
        <dsp:cNvSpPr/>
      </dsp:nvSpPr>
      <dsp:spPr>
        <a:xfrm rot="10800000">
          <a:off x="1238956" y="3396567"/>
          <a:ext cx="4053840" cy="871507"/>
        </a:xfrm>
        <a:prstGeom prst="homePlat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43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a:t>Agricultural practices (burning of crop residues)</a:t>
          </a:r>
          <a:endParaRPr lang="en-US" sz="2400" kern="1200"/>
        </a:p>
      </dsp:txBody>
      <dsp:txXfrm rot="10800000">
        <a:off x="1456833" y="3396567"/>
        <a:ext cx="3835963" cy="871507"/>
      </dsp:txXfrm>
    </dsp:sp>
    <dsp:sp modelId="{D3D2307F-033D-4ECC-8B28-CF9CC12F1C92}">
      <dsp:nvSpPr>
        <dsp:cNvPr id="0" name=""/>
        <dsp:cNvSpPr/>
      </dsp:nvSpPr>
      <dsp:spPr>
        <a:xfrm>
          <a:off x="803203" y="3396567"/>
          <a:ext cx="871507" cy="87150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23EF3-CC51-4CA7-A358-436044AF2848}">
      <dsp:nvSpPr>
        <dsp:cNvPr id="0" name=""/>
        <dsp:cNvSpPr/>
      </dsp:nvSpPr>
      <dsp:spPr>
        <a:xfrm rot="10800000">
          <a:off x="1231969" y="1077"/>
          <a:ext cx="4039917" cy="85758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17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Damage to vegetation and crops</a:t>
          </a:r>
          <a:endParaRPr lang="en-US" sz="2400" kern="1200" dirty="0"/>
        </a:p>
      </dsp:txBody>
      <dsp:txXfrm rot="10800000">
        <a:off x="1446365" y="1077"/>
        <a:ext cx="3825521" cy="857583"/>
      </dsp:txXfrm>
    </dsp:sp>
    <dsp:sp modelId="{614491A9-8148-4628-8809-7F082F052B05}">
      <dsp:nvSpPr>
        <dsp:cNvPr id="0" name=""/>
        <dsp:cNvSpPr/>
      </dsp:nvSpPr>
      <dsp:spPr>
        <a:xfrm>
          <a:off x="803177" y="1077"/>
          <a:ext cx="857583" cy="8575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497640-B2BE-4094-8F7B-DE221FFBF5DB}">
      <dsp:nvSpPr>
        <dsp:cNvPr id="0" name=""/>
        <dsp:cNvSpPr/>
      </dsp:nvSpPr>
      <dsp:spPr>
        <a:xfrm rot="10800000">
          <a:off x="1231969" y="1114656"/>
          <a:ext cx="4039917" cy="85758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17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Harm to wildlife and aquatic life</a:t>
          </a:r>
          <a:endParaRPr lang="en-US" sz="2400" kern="1200" dirty="0"/>
        </a:p>
      </dsp:txBody>
      <dsp:txXfrm rot="10800000">
        <a:off x="1446365" y="1114656"/>
        <a:ext cx="3825521" cy="857583"/>
      </dsp:txXfrm>
    </dsp:sp>
    <dsp:sp modelId="{E9322E65-8937-48BA-94E1-10FB003A3CAC}">
      <dsp:nvSpPr>
        <dsp:cNvPr id="0" name=""/>
        <dsp:cNvSpPr/>
      </dsp:nvSpPr>
      <dsp:spPr>
        <a:xfrm>
          <a:off x="803177" y="1114656"/>
          <a:ext cx="857583" cy="8575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699FF-4C95-4515-9629-DE96A0AF3FCA}">
      <dsp:nvSpPr>
        <dsp:cNvPr id="0" name=""/>
        <dsp:cNvSpPr/>
      </dsp:nvSpPr>
      <dsp:spPr>
        <a:xfrm rot="10800000">
          <a:off x="1231969" y="2228235"/>
          <a:ext cx="4039917" cy="85758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17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Acidification of lakes and rivers</a:t>
          </a:r>
          <a:endParaRPr lang="en-US" sz="2400" kern="1200" dirty="0"/>
        </a:p>
      </dsp:txBody>
      <dsp:txXfrm rot="10800000">
        <a:off x="1446365" y="2228235"/>
        <a:ext cx="3825521" cy="857583"/>
      </dsp:txXfrm>
    </dsp:sp>
    <dsp:sp modelId="{968F3921-1D19-48DE-AC78-7803023E5D6C}">
      <dsp:nvSpPr>
        <dsp:cNvPr id="0" name=""/>
        <dsp:cNvSpPr/>
      </dsp:nvSpPr>
      <dsp:spPr>
        <a:xfrm>
          <a:off x="803177" y="2228235"/>
          <a:ext cx="857583" cy="85758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1000" r="-5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EC4E3E-A03C-427A-8894-3D522C43149F}">
      <dsp:nvSpPr>
        <dsp:cNvPr id="0" name=""/>
        <dsp:cNvSpPr/>
      </dsp:nvSpPr>
      <dsp:spPr>
        <a:xfrm rot="10800000">
          <a:off x="1231969" y="3341814"/>
          <a:ext cx="4039917" cy="85758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17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Depletion of ozone layer leading to climate change</a:t>
          </a:r>
          <a:endParaRPr lang="en-US" sz="2400" kern="1200" dirty="0"/>
        </a:p>
      </dsp:txBody>
      <dsp:txXfrm rot="10800000">
        <a:off x="1446365" y="3341814"/>
        <a:ext cx="3825521" cy="857583"/>
      </dsp:txXfrm>
    </dsp:sp>
    <dsp:sp modelId="{CB31E7F3-FFE5-4E7F-9E26-AB5705F5CCCA}">
      <dsp:nvSpPr>
        <dsp:cNvPr id="0" name=""/>
        <dsp:cNvSpPr/>
      </dsp:nvSpPr>
      <dsp:spPr>
        <a:xfrm>
          <a:off x="803177" y="3341814"/>
          <a:ext cx="857583" cy="85758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3BCFA-FC36-4261-8CCA-693DCDD567E8}">
      <dsp:nvSpPr>
        <dsp:cNvPr id="0" name=""/>
        <dsp:cNvSpPr/>
      </dsp:nvSpPr>
      <dsp:spPr>
        <a:xfrm rot="10800000">
          <a:off x="860671" y="716"/>
          <a:ext cx="4663253" cy="118660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6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Respiratory problems (asthma, bronchitis, lung cancer)</a:t>
          </a:r>
          <a:endParaRPr lang="en-US" sz="2300" kern="1200" dirty="0"/>
        </a:p>
      </dsp:txBody>
      <dsp:txXfrm rot="10800000">
        <a:off x="1157322" y="716"/>
        <a:ext cx="4366602" cy="1186606"/>
      </dsp:txXfrm>
    </dsp:sp>
    <dsp:sp modelId="{08837FF4-B839-4BF9-A29A-61F61C813B9D}">
      <dsp:nvSpPr>
        <dsp:cNvPr id="0" name=""/>
        <dsp:cNvSpPr/>
      </dsp:nvSpPr>
      <dsp:spPr>
        <a:xfrm>
          <a:off x="572074" y="716"/>
          <a:ext cx="1186606" cy="1186606"/>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3A63A0-BF13-4A09-B5C7-C36CA2F94692}">
      <dsp:nvSpPr>
        <dsp:cNvPr id="0" name=""/>
        <dsp:cNvSpPr/>
      </dsp:nvSpPr>
      <dsp:spPr>
        <a:xfrm rot="10800000">
          <a:off x="860671" y="1541533"/>
          <a:ext cx="4663253" cy="118660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6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Cardiovascular issues (heart attacks, strokes)</a:t>
          </a:r>
          <a:endParaRPr lang="en-US" sz="2300" kern="1200" dirty="0"/>
        </a:p>
      </dsp:txBody>
      <dsp:txXfrm rot="10800000">
        <a:off x="1157322" y="1541533"/>
        <a:ext cx="4366602" cy="1186606"/>
      </dsp:txXfrm>
    </dsp:sp>
    <dsp:sp modelId="{02B22B9E-00CF-4307-97BE-C3F474B47D25}">
      <dsp:nvSpPr>
        <dsp:cNvPr id="0" name=""/>
        <dsp:cNvSpPr/>
      </dsp:nvSpPr>
      <dsp:spPr>
        <a:xfrm>
          <a:off x="572074" y="1541533"/>
          <a:ext cx="1186606" cy="1186606"/>
        </a:xfrm>
        <a:prstGeom prst="ellipse">
          <a:avLst/>
        </a:prstGeom>
        <a:blipFill>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41F80-F5A6-4AB3-BD30-5BC471A475C0}">
      <dsp:nvSpPr>
        <dsp:cNvPr id="0" name=""/>
        <dsp:cNvSpPr/>
      </dsp:nvSpPr>
      <dsp:spPr>
        <a:xfrm rot="10800000">
          <a:off x="860671" y="3082351"/>
          <a:ext cx="4663253" cy="118660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6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i="0" kern="1200"/>
            <a:t>Allergies and skin irritations</a:t>
          </a:r>
          <a:endParaRPr lang="en-US" sz="2300" kern="1200"/>
        </a:p>
      </dsp:txBody>
      <dsp:txXfrm rot="10800000">
        <a:off x="1157322" y="3082351"/>
        <a:ext cx="4366602" cy="1186606"/>
      </dsp:txXfrm>
    </dsp:sp>
    <dsp:sp modelId="{55426414-7CC8-45AC-A419-573084AA7728}">
      <dsp:nvSpPr>
        <dsp:cNvPr id="0" name=""/>
        <dsp:cNvSpPr/>
      </dsp:nvSpPr>
      <dsp:spPr>
        <a:xfrm>
          <a:off x="572074" y="3082351"/>
          <a:ext cx="1186606" cy="1186606"/>
        </a:xfrm>
        <a:prstGeom prst="ellipse">
          <a:avLst/>
        </a:prstGeom>
        <a:blipFill>
          <a:blip xmlns:r="http://schemas.openxmlformats.org/officeDocument/2006/relationships" r:embed="rId3"/>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A0D2F-7213-4979-8493-FE9E8737ED66}">
      <dsp:nvSpPr>
        <dsp:cNvPr id="0" name=""/>
        <dsp:cNvSpPr/>
      </dsp:nvSpPr>
      <dsp:spPr>
        <a:xfrm rot="10800000">
          <a:off x="1235447" y="1625"/>
          <a:ext cx="4039918" cy="871496"/>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43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High energy consumption</a:t>
          </a:r>
          <a:endParaRPr lang="en-US" sz="2400" kern="1200" dirty="0"/>
        </a:p>
      </dsp:txBody>
      <dsp:txXfrm rot="10800000">
        <a:off x="1453321" y="1625"/>
        <a:ext cx="3822044" cy="871496"/>
      </dsp:txXfrm>
    </dsp:sp>
    <dsp:sp modelId="{AFD3BC10-A552-4B3B-858B-4D133AFB8B53}">
      <dsp:nvSpPr>
        <dsp:cNvPr id="0" name=""/>
        <dsp:cNvSpPr/>
      </dsp:nvSpPr>
      <dsp:spPr>
        <a:xfrm>
          <a:off x="799699" y="1625"/>
          <a:ext cx="871496" cy="87149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a:noFill/>
        </a:ln>
        <a:effectLst/>
      </dsp:spPr>
      <dsp:style>
        <a:lnRef idx="0">
          <a:scrgbClr r="0" g="0" b="0"/>
        </a:lnRef>
        <a:fillRef idx="1">
          <a:scrgbClr r="0" g="0" b="0"/>
        </a:fillRef>
        <a:effectRef idx="2">
          <a:scrgbClr r="0" g="0" b="0"/>
        </a:effectRef>
        <a:fontRef idx="minor"/>
      </dsp:style>
    </dsp:sp>
    <dsp:sp modelId="{8CC6ECAA-3703-424F-A0C9-BEB973E34505}">
      <dsp:nvSpPr>
        <dsp:cNvPr id="0" name=""/>
        <dsp:cNvSpPr/>
      </dsp:nvSpPr>
      <dsp:spPr>
        <a:xfrm rot="10800000">
          <a:off x="1235447" y="1133269"/>
          <a:ext cx="4039918" cy="871496"/>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43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a:t>Reliance on fossil fuels</a:t>
          </a:r>
          <a:endParaRPr lang="en-US" sz="2400" kern="1200"/>
        </a:p>
      </dsp:txBody>
      <dsp:txXfrm rot="10800000">
        <a:off x="1453321" y="1133269"/>
        <a:ext cx="3822044" cy="871496"/>
      </dsp:txXfrm>
    </dsp:sp>
    <dsp:sp modelId="{F65820AB-9DB6-4670-99F7-7123A463B1CE}">
      <dsp:nvSpPr>
        <dsp:cNvPr id="0" name=""/>
        <dsp:cNvSpPr/>
      </dsp:nvSpPr>
      <dsp:spPr>
        <a:xfrm>
          <a:off x="799699" y="1133269"/>
          <a:ext cx="871496" cy="87149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a:noFill/>
        </a:ln>
        <a:effectLst/>
      </dsp:spPr>
      <dsp:style>
        <a:lnRef idx="0">
          <a:scrgbClr r="0" g="0" b="0"/>
        </a:lnRef>
        <a:fillRef idx="1">
          <a:scrgbClr r="0" g="0" b="0"/>
        </a:fillRef>
        <a:effectRef idx="2">
          <a:scrgbClr r="0" g="0" b="0"/>
        </a:effectRef>
        <a:fontRef idx="minor"/>
      </dsp:style>
    </dsp:sp>
    <dsp:sp modelId="{9F4C8625-17DC-4194-89B0-2659C535A45F}">
      <dsp:nvSpPr>
        <dsp:cNvPr id="0" name=""/>
        <dsp:cNvSpPr/>
      </dsp:nvSpPr>
      <dsp:spPr>
        <a:xfrm rot="10800000">
          <a:off x="1235447" y="2264914"/>
          <a:ext cx="4039918" cy="871496"/>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43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Excessive vehicle emissions</a:t>
          </a:r>
          <a:endParaRPr lang="en-US" sz="2400" kern="1200" dirty="0"/>
        </a:p>
      </dsp:txBody>
      <dsp:txXfrm rot="10800000">
        <a:off x="1453321" y="2264914"/>
        <a:ext cx="3822044" cy="871496"/>
      </dsp:txXfrm>
    </dsp:sp>
    <dsp:sp modelId="{4F5BAF2A-7EAC-4EC5-840B-3C8944566094}">
      <dsp:nvSpPr>
        <dsp:cNvPr id="0" name=""/>
        <dsp:cNvSpPr/>
      </dsp:nvSpPr>
      <dsp:spPr>
        <a:xfrm>
          <a:off x="799699" y="2264914"/>
          <a:ext cx="871496" cy="87149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92DFFA54-9FF3-4C8D-B801-C97F324E5D8E}">
      <dsp:nvSpPr>
        <dsp:cNvPr id="0" name=""/>
        <dsp:cNvSpPr/>
      </dsp:nvSpPr>
      <dsp:spPr>
        <a:xfrm rot="10800000">
          <a:off x="1235447" y="3396558"/>
          <a:ext cx="4039918" cy="871496"/>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43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0" i="0" kern="1200"/>
            <a:t>Industrial pollution</a:t>
          </a:r>
          <a:endParaRPr lang="en-US" sz="2400" kern="1200"/>
        </a:p>
      </dsp:txBody>
      <dsp:txXfrm rot="10800000">
        <a:off x="1453321" y="3396558"/>
        <a:ext cx="3822044" cy="871496"/>
      </dsp:txXfrm>
    </dsp:sp>
    <dsp:sp modelId="{3C013606-3057-412E-B6A5-51319F29473B}">
      <dsp:nvSpPr>
        <dsp:cNvPr id="0" name=""/>
        <dsp:cNvSpPr/>
      </dsp:nvSpPr>
      <dsp:spPr>
        <a:xfrm>
          <a:off x="799699" y="3396558"/>
          <a:ext cx="871496" cy="87149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a:noFill/>
        </a:ln>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9B5F7-1FAC-4CCF-8728-11593ED57411}">
      <dsp:nvSpPr>
        <dsp:cNvPr id="0" name=""/>
        <dsp:cNvSpPr/>
      </dsp:nvSpPr>
      <dsp:spPr>
        <a:xfrm>
          <a:off x="3659" y="7177"/>
          <a:ext cx="2456130" cy="98245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0" i="0" kern="1200" dirty="0"/>
            <a:t>Sustainable transportation options:</a:t>
          </a:r>
          <a:endParaRPr lang="de-DE" sz="1700" kern="1200" dirty="0"/>
        </a:p>
      </dsp:txBody>
      <dsp:txXfrm>
        <a:off x="494885" y="7177"/>
        <a:ext cx="1473678" cy="982452"/>
      </dsp:txXfrm>
    </dsp:sp>
    <dsp:sp modelId="{FD5796E3-E5DE-4AD3-8F47-A4E620426C08}">
      <dsp:nvSpPr>
        <dsp:cNvPr id="0" name=""/>
        <dsp:cNvSpPr/>
      </dsp:nvSpPr>
      <dsp:spPr>
        <a:xfrm>
          <a:off x="2140492" y="90685"/>
          <a:ext cx="2038588" cy="815435"/>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a:t>Use public transportation or carpool</a:t>
          </a:r>
          <a:endParaRPr lang="de-DE" sz="1400" kern="1200"/>
        </a:p>
      </dsp:txBody>
      <dsp:txXfrm>
        <a:off x="2548210" y="90685"/>
        <a:ext cx="1223153" cy="815435"/>
      </dsp:txXfrm>
    </dsp:sp>
    <dsp:sp modelId="{BEE12901-EF60-4A7F-963C-648FB978735F}">
      <dsp:nvSpPr>
        <dsp:cNvPr id="0" name=""/>
        <dsp:cNvSpPr/>
      </dsp:nvSpPr>
      <dsp:spPr>
        <a:xfrm>
          <a:off x="3893678" y="90685"/>
          <a:ext cx="2038588" cy="815435"/>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a:t>Walking, cycling, or using electric vehicles</a:t>
          </a:r>
          <a:endParaRPr lang="de-DE" sz="1400" kern="1200"/>
        </a:p>
      </dsp:txBody>
      <dsp:txXfrm>
        <a:off x="4301396" y="90685"/>
        <a:ext cx="1223153" cy="815435"/>
      </dsp:txXfrm>
    </dsp:sp>
    <dsp:sp modelId="{06D4F717-41FE-4CD3-B100-9FEFFEF4F3F5}">
      <dsp:nvSpPr>
        <dsp:cNvPr id="0" name=""/>
        <dsp:cNvSpPr/>
      </dsp:nvSpPr>
      <dsp:spPr>
        <a:xfrm>
          <a:off x="3659" y="1127172"/>
          <a:ext cx="2456130" cy="98245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0" i="0" kern="1200"/>
            <a:t>Cleaner energy sources and reduced energy consumption:</a:t>
          </a:r>
          <a:endParaRPr lang="de-DE" sz="1700" kern="1200"/>
        </a:p>
      </dsp:txBody>
      <dsp:txXfrm>
        <a:off x="494885" y="1127172"/>
        <a:ext cx="1473678" cy="982452"/>
      </dsp:txXfrm>
    </dsp:sp>
    <dsp:sp modelId="{3B2D2069-A9B4-4D8D-9846-7D3C53B7A8A5}">
      <dsp:nvSpPr>
        <dsp:cNvPr id="0" name=""/>
        <dsp:cNvSpPr/>
      </dsp:nvSpPr>
      <dsp:spPr>
        <a:xfrm>
          <a:off x="2140492" y="1210681"/>
          <a:ext cx="2038588" cy="815435"/>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a:t>Transition to renewable energy (solar, wind, hydro)</a:t>
          </a:r>
          <a:endParaRPr lang="de-DE" sz="1400" kern="1200"/>
        </a:p>
      </dsp:txBody>
      <dsp:txXfrm>
        <a:off x="2548210" y="1210681"/>
        <a:ext cx="1223153" cy="815435"/>
      </dsp:txXfrm>
    </dsp:sp>
    <dsp:sp modelId="{E347339A-62FC-455A-9F7F-D55456F502C1}">
      <dsp:nvSpPr>
        <dsp:cNvPr id="0" name=""/>
        <dsp:cNvSpPr/>
      </dsp:nvSpPr>
      <dsp:spPr>
        <a:xfrm>
          <a:off x="3893678" y="1210681"/>
          <a:ext cx="2038588" cy="815435"/>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i="0" kern="1200"/>
            <a:t>Improve energy efficiency at home and work</a:t>
          </a:r>
          <a:endParaRPr lang="de-DE" sz="1400" kern="1200"/>
        </a:p>
      </dsp:txBody>
      <dsp:txXfrm>
        <a:off x="4301396" y="1210681"/>
        <a:ext cx="1223153" cy="815435"/>
      </dsp:txXfrm>
    </dsp:sp>
    <dsp:sp modelId="{49350078-E065-4CA1-9533-9E89E7E37CE7}">
      <dsp:nvSpPr>
        <dsp:cNvPr id="0" name=""/>
        <dsp:cNvSpPr/>
      </dsp:nvSpPr>
      <dsp:spPr>
        <a:xfrm>
          <a:off x="3659" y="2247168"/>
          <a:ext cx="6060427" cy="98245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0" i="0" kern="1200"/>
            <a:t>Waste management and recycling</a:t>
          </a:r>
          <a:endParaRPr lang="de-DE" sz="1700" kern="1200"/>
        </a:p>
      </dsp:txBody>
      <dsp:txXfrm>
        <a:off x="494885" y="2247168"/>
        <a:ext cx="5077975" cy="982452"/>
      </dsp:txXfrm>
    </dsp:sp>
    <dsp:sp modelId="{427DB99F-4662-4467-BEE2-C1CC2A1E3172}">
      <dsp:nvSpPr>
        <dsp:cNvPr id="0" name=""/>
        <dsp:cNvSpPr/>
      </dsp:nvSpPr>
      <dsp:spPr>
        <a:xfrm>
          <a:off x="3659" y="3367163"/>
          <a:ext cx="6067746" cy="98245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0" i="0" kern="1200" dirty="0"/>
            <a:t>Support government policies and regulations for pollution control</a:t>
          </a:r>
          <a:endParaRPr lang="de-DE" sz="1700" kern="1200" dirty="0"/>
        </a:p>
      </dsp:txBody>
      <dsp:txXfrm>
        <a:off x="494885" y="3367163"/>
        <a:ext cx="5085294" cy="982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93568-297D-44F7-8E9B-54F06C1E48A3}">
      <dsp:nvSpPr>
        <dsp:cNvPr id="0" name=""/>
        <dsp:cNvSpPr/>
      </dsp:nvSpPr>
      <dsp:spPr>
        <a:xfrm>
          <a:off x="419730" y="328"/>
          <a:ext cx="5235604" cy="96584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b="0" i="0" kern="1200"/>
            <a:t>Reduce personal energy consumption</a:t>
          </a:r>
          <a:endParaRPr lang="de-DE" sz="2600" kern="1200"/>
        </a:p>
      </dsp:txBody>
      <dsp:txXfrm>
        <a:off x="902650" y="328"/>
        <a:ext cx="4269764" cy="965840"/>
      </dsp:txXfrm>
    </dsp:sp>
    <dsp:sp modelId="{8EF4F8FF-5F86-4BAF-81A3-4E0A89F26015}">
      <dsp:nvSpPr>
        <dsp:cNvPr id="0" name=""/>
        <dsp:cNvSpPr/>
      </dsp:nvSpPr>
      <dsp:spPr>
        <a:xfrm>
          <a:off x="419730" y="1101387"/>
          <a:ext cx="5235604" cy="96584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b="0" i="0" kern="1200" dirty="0"/>
            <a:t>Plant trees and create green spaces</a:t>
          </a:r>
          <a:endParaRPr lang="de-DE" sz="2600" kern="1200" dirty="0"/>
        </a:p>
      </dsp:txBody>
      <dsp:txXfrm>
        <a:off x="902650" y="1101387"/>
        <a:ext cx="4269764" cy="965840"/>
      </dsp:txXfrm>
    </dsp:sp>
    <dsp:sp modelId="{EB6F800D-3A5C-4AD3-9AA1-DF1302FB8B32}">
      <dsp:nvSpPr>
        <dsp:cNvPr id="0" name=""/>
        <dsp:cNvSpPr/>
      </dsp:nvSpPr>
      <dsp:spPr>
        <a:xfrm>
          <a:off x="419730" y="2202445"/>
          <a:ext cx="5235604" cy="96584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b="0" i="0" kern="1200"/>
            <a:t>Minimize vehicle usage and adopt eco-friendly practices</a:t>
          </a:r>
          <a:endParaRPr lang="de-DE" sz="2600" kern="1200"/>
        </a:p>
      </dsp:txBody>
      <dsp:txXfrm>
        <a:off x="902650" y="2202445"/>
        <a:ext cx="4269764" cy="965840"/>
      </dsp:txXfrm>
    </dsp:sp>
    <dsp:sp modelId="{FDC72185-BE4E-47A7-896B-247709DC0C17}">
      <dsp:nvSpPr>
        <dsp:cNvPr id="0" name=""/>
        <dsp:cNvSpPr/>
      </dsp:nvSpPr>
      <dsp:spPr>
        <a:xfrm>
          <a:off x="419730" y="3303503"/>
          <a:ext cx="5235604" cy="96584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b="0" i="0" kern="1200" dirty="0"/>
            <a:t>Spread awareness and educate others about the issue</a:t>
          </a:r>
          <a:endParaRPr lang="de-DE" sz="2600" kern="1200" dirty="0"/>
        </a:p>
      </dsp:txBody>
      <dsp:txXfrm>
        <a:off x="902650" y="3303503"/>
        <a:ext cx="4269764" cy="9658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0BCBA-C13E-41FB-86F6-9F80A87B9871}">
      <dsp:nvSpPr>
        <dsp:cNvPr id="0" name=""/>
        <dsp:cNvSpPr/>
      </dsp:nvSpPr>
      <dsp:spPr>
        <a:xfrm>
          <a:off x="1275" y="0"/>
          <a:ext cx="1984481" cy="42696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i="0" kern="1200"/>
            <a:t>Community involvement in local environmental initiatives</a:t>
          </a:r>
          <a:endParaRPr lang="de-DE" sz="1900" kern="1200"/>
        </a:p>
      </dsp:txBody>
      <dsp:txXfrm>
        <a:off x="1275" y="1707843"/>
        <a:ext cx="1984481" cy="1707843"/>
      </dsp:txXfrm>
    </dsp:sp>
    <dsp:sp modelId="{877FAD7F-7294-4F89-B278-4AD9D1AF5B90}">
      <dsp:nvSpPr>
        <dsp:cNvPr id="0" name=""/>
        <dsp:cNvSpPr/>
      </dsp:nvSpPr>
      <dsp:spPr>
        <a:xfrm>
          <a:off x="282626" y="256176"/>
          <a:ext cx="1421779" cy="14217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304F33-CC74-460C-8238-083198D2D539}">
      <dsp:nvSpPr>
        <dsp:cNvPr id="0" name=""/>
        <dsp:cNvSpPr/>
      </dsp:nvSpPr>
      <dsp:spPr>
        <a:xfrm>
          <a:off x="2045291" y="0"/>
          <a:ext cx="1984481" cy="42696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i="0" kern="1200"/>
            <a:t>Support for organizations working towards pollution control</a:t>
          </a:r>
          <a:endParaRPr lang="de-DE" sz="1900" kern="1200"/>
        </a:p>
      </dsp:txBody>
      <dsp:txXfrm>
        <a:off x="2045291" y="1707843"/>
        <a:ext cx="1984481" cy="1707843"/>
      </dsp:txXfrm>
    </dsp:sp>
    <dsp:sp modelId="{5E5A69DB-C434-429E-8465-47796CD6FC29}">
      <dsp:nvSpPr>
        <dsp:cNvPr id="0" name=""/>
        <dsp:cNvSpPr/>
      </dsp:nvSpPr>
      <dsp:spPr>
        <a:xfrm>
          <a:off x="2326642" y="256176"/>
          <a:ext cx="1421779" cy="14217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9F9E75-3D7A-4225-8FF2-495A04DAA250}">
      <dsp:nvSpPr>
        <dsp:cNvPr id="0" name=""/>
        <dsp:cNvSpPr/>
      </dsp:nvSpPr>
      <dsp:spPr>
        <a:xfrm>
          <a:off x="4089307" y="0"/>
          <a:ext cx="1984481" cy="42696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i="0" kern="1200"/>
            <a:t>Encouragement of sustainable practices in schools and workplaces</a:t>
          </a:r>
          <a:endParaRPr lang="de-DE" sz="1900" kern="1200"/>
        </a:p>
      </dsp:txBody>
      <dsp:txXfrm>
        <a:off x="4089307" y="1707843"/>
        <a:ext cx="1984481" cy="1707843"/>
      </dsp:txXfrm>
    </dsp:sp>
    <dsp:sp modelId="{3C80D9AE-952C-4A58-B9CC-1080F5CD0B28}">
      <dsp:nvSpPr>
        <dsp:cNvPr id="0" name=""/>
        <dsp:cNvSpPr/>
      </dsp:nvSpPr>
      <dsp:spPr>
        <a:xfrm>
          <a:off x="4370658" y="256176"/>
          <a:ext cx="1421779" cy="142177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086F69-ADC8-460B-B1C7-AE5AFF095AEE}">
      <dsp:nvSpPr>
        <dsp:cNvPr id="0" name=""/>
        <dsp:cNvSpPr/>
      </dsp:nvSpPr>
      <dsp:spPr>
        <a:xfrm>
          <a:off x="243002" y="3415686"/>
          <a:ext cx="5589059" cy="640441"/>
        </a:xfrm>
        <a:prstGeom prst="leftRightArrow">
          <a:avLst/>
        </a:prstGeom>
        <a:solidFill>
          <a:schemeClr val="accent6">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EA4A0-3454-4F77-A684-D1C2630B2BC2}" type="datetimeFigureOut">
              <a:rPr lang="de-DE" smtClean="0"/>
              <a:t>14.06.23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CAA22-A30E-4D98-8AE4-77F4C540A156}" type="slidenum">
              <a:rPr lang="de-DE" smtClean="0"/>
              <a:t>‹Nr.›</a:t>
            </a:fld>
            <a:endParaRPr lang="de-DE"/>
          </a:p>
        </p:txBody>
      </p:sp>
    </p:spTree>
    <p:extLst>
      <p:ext uri="{BB962C8B-B14F-4D97-AF65-F5344CB8AC3E}">
        <p14:creationId xmlns:p14="http://schemas.microsoft.com/office/powerpoint/2010/main" val="138158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qicn.org/scal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b="0" i="0" dirty="0">
                <a:solidFill>
                  <a:srgbClr val="374151"/>
                </a:solidFill>
                <a:effectLst/>
                <a:latin typeface="Söhne"/>
              </a:rPr>
              <a:t>Smog is a type of air pollution characterized by a hazy or foggy appearance in the atmosphere. It is primarily caused by the interaction of sunlight with certain pollutants emitted from various sources, resulting in the formation of a mixture of harmful substances in the air.</a:t>
            </a:r>
          </a:p>
          <a:p>
            <a:pPr algn="l"/>
            <a:endParaRPr lang="en-US" b="0" i="0" dirty="0">
              <a:solidFill>
                <a:srgbClr val="374151"/>
              </a:solidFill>
              <a:effectLst/>
              <a:latin typeface="Söhne"/>
            </a:endParaRPr>
          </a:p>
          <a:p>
            <a:pPr algn="l"/>
            <a:r>
              <a:rPr lang="en-US" b="0" i="0" dirty="0">
                <a:solidFill>
                  <a:srgbClr val="374151"/>
                </a:solidFill>
                <a:effectLst/>
                <a:latin typeface="Söhne"/>
              </a:rPr>
              <a:t>Components of Smog:</a:t>
            </a:r>
          </a:p>
          <a:p>
            <a:pPr algn="l">
              <a:buFont typeface="+mj-lt"/>
              <a:buAutoNum type="arabicPeriod"/>
            </a:pPr>
            <a:r>
              <a:rPr lang="en-US" b="0" i="0" dirty="0">
                <a:solidFill>
                  <a:srgbClr val="374151"/>
                </a:solidFill>
                <a:effectLst/>
                <a:latin typeface="Söhne"/>
              </a:rPr>
              <a:t>Particulate Matter: Particulate matter refers to tiny particles suspended in the air, which can be solid or liquid. These particles can vary in size and composition, ranging from dust, soot, and smoke to droplets of liquid. Particulate matter can be directly emitted from sources such as vehicle exhaust, industrial emissions, and burning of fossil fuels. It can also be formed indirectly through chemical reactions in the atmosphere.</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Ground-Level Ozone: Ground-level ozone, also known as tropospheric ozone, is a secondary pollutant formed by the reaction of nitrogen oxides (NOx) and volatile organic compounds (VOCs) in the presence of sunlight. It is not emitted directly into the atmosphere but forms as a result of pollutants released by various sources, including vehicles, power plants, and industrial processes. Ground-level ozone is harmful to both human health and the environment.</a:t>
            </a:r>
          </a:p>
          <a:p>
            <a:pPr algn="l"/>
            <a:endParaRPr lang="en-US" b="0" i="0" dirty="0">
              <a:solidFill>
                <a:srgbClr val="374151"/>
              </a:solidFill>
              <a:effectLst/>
              <a:latin typeface="Söhne"/>
            </a:endParaRPr>
          </a:p>
          <a:p>
            <a:pPr algn="l"/>
            <a:r>
              <a:rPr lang="en-US" b="0" i="0" dirty="0">
                <a:solidFill>
                  <a:srgbClr val="374151"/>
                </a:solidFill>
                <a:effectLst/>
                <a:latin typeface="Söhne"/>
              </a:rPr>
              <a:t>Both particulate matter and ground-level ozone are major components of smog and contribute to its harmful effects on air quality, human health, and the environment. It is important to address and reduce the emissions of these pollutants to mitigate the impact of smog.</a:t>
            </a:r>
          </a:p>
          <a:p>
            <a:endParaRPr lang="de-DE" dirty="0"/>
          </a:p>
        </p:txBody>
      </p:sp>
      <p:sp>
        <p:nvSpPr>
          <p:cNvPr id="4" name="Foliennummernplatzhalter 3"/>
          <p:cNvSpPr>
            <a:spLocks noGrp="1"/>
          </p:cNvSpPr>
          <p:nvPr>
            <p:ph type="sldNum" sz="quarter" idx="5"/>
          </p:nvPr>
        </p:nvSpPr>
        <p:spPr/>
        <p:txBody>
          <a:bodyPr/>
          <a:lstStyle/>
          <a:p>
            <a:fld id="{FADCAA22-A30E-4D98-8AE4-77F4C540A156}" type="slidenum">
              <a:rPr lang="de-DE" smtClean="0"/>
              <a:t>3</a:t>
            </a:fld>
            <a:endParaRPr lang="de-DE"/>
          </a:p>
        </p:txBody>
      </p:sp>
    </p:spTree>
    <p:extLst>
      <p:ext uri="{BB962C8B-B14F-4D97-AF65-F5344CB8AC3E}">
        <p14:creationId xmlns:p14="http://schemas.microsoft.com/office/powerpoint/2010/main" val="377052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DCAA22-A30E-4D98-8AE4-77F4C540A156}" type="slidenum">
              <a:rPr lang="de-DE" smtClean="0"/>
              <a:t>5</a:t>
            </a:fld>
            <a:endParaRPr lang="de-DE"/>
          </a:p>
        </p:txBody>
      </p:sp>
    </p:spTree>
    <p:extLst>
      <p:ext uri="{BB962C8B-B14F-4D97-AF65-F5344CB8AC3E}">
        <p14:creationId xmlns:p14="http://schemas.microsoft.com/office/powerpoint/2010/main" val="2869437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a:t>
            </a:r>
            <a:r>
              <a:rPr lang="en-US" dirty="0">
                <a:hlinkClick r:id="rId3"/>
              </a:rPr>
              <a:t>Air Quality Index Scale and Color Legend (aqicn.org)</a:t>
            </a:r>
            <a:endParaRPr lang="de-DE" dirty="0"/>
          </a:p>
        </p:txBody>
      </p:sp>
      <p:sp>
        <p:nvSpPr>
          <p:cNvPr id="4" name="Foliennummernplatzhalter 3"/>
          <p:cNvSpPr>
            <a:spLocks noGrp="1"/>
          </p:cNvSpPr>
          <p:nvPr>
            <p:ph type="sldNum" sz="quarter" idx="5"/>
          </p:nvPr>
        </p:nvSpPr>
        <p:spPr/>
        <p:txBody>
          <a:bodyPr/>
          <a:lstStyle/>
          <a:p>
            <a:fld id="{FADCAA22-A30E-4D98-8AE4-77F4C540A156}" type="slidenum">
              <a:rPr lang="de-DE" smtClean="0"/>
              <a:t>6</a:t>
            </a:fld>
            <a:endParaRPr lang="de-DE"/>
          </a:p>
        </p:txBody>
      </p:sp>
    </p:spTree>
    <p:extLst>
      <p:ext uri="{BB962C8B-B14F-4D97-AF65-F5344CB8AC3E}">
        <p14:creationId xmlns:p14="http://schemas.microsoft.com/office/powerpoint/2010/main" val="39085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DCAA22-A30E-4D98-8AE4-77F4C540A156}" type="slidenum">
              <a:rPr lang="de-DE" smtClean="0"/>
              <a:t>7</a:t>
            </a:fld>
            <a:endParaRPr lang="de-DE"/>
          </a:p>
        </p:txBody>
      </p:sp>
    </p:spTree>
    <p:extLst>
      <p:ext uri="{BB962C8B-B14F-4D97-AF65-F5344CB8AC3E}">
        <p14:creationId xmlns:p14="http://schemas.microsoft.com/office/powerpoint/2010/main" val="1126644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DCAA22-A30E-4D98-8AE4-77F4C540A156}" type="slidenum">
              <a:rPr lang="de-DE" smtClean="0"/>
              <a:t>11</a:t>
            </a:fld>
            <a:endParaRPr lang="de-DE"/>
          </a:p>
        </p:txBody>
      </p:sp>
    </p:spTree>
    <p:extLst>
      <p:ext uri="{BB962C8B-B14F-4D97-AF65-F5344CB8AC3E}">
        <p14:creationId xmlns:p14="http://schemas.microsoft.com/office/powerpoint/2010/main" val="86903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DCAA22-A30E-4D98-8AE4-77F4C540A156}" type="slidenum">
              <a:rPr lang="de-DE" smtClean="0"/>
              <a:t>15</a:t>
            </a:fld>
            <a:endParaRPr lang="de-DE"/>
          </a:p>
        </p:txBody>
      </p:sp>
    </p:spTree>
    <p:extLst>
      <p:ext uri="{BB962C8B-B14F-4D97-AF65-F5344CB8AC3E}">
        <p14:creationId xmlns:p14="http://schemas.microsoft.com/office/powerpoint/2010/main" val="12123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4A22A-FA05-79FA-F21B-33F547448F6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23CFDB2-20D1-C232-4FF2-F4CC5EE2A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98F3947-8251-D49E-05D5-01F8F3CA3406}"/>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5" name="Fußzeilenplatzhalter 4">
            <a:extLst>
              <a:ext uri="{FF2B5EF4-FFF2-40B4-BE49-F238E27FC236}">
                <a16:creationId xmlns:a16="http://schemas.microsoft.com/office/drawing/2014/main" id="{1A40B3AE-C482-D59A-6184-8089A3B454C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53C7345-2510-314D-572E-F0195CA481EC}"/>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103994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4B9E0-E214-2D6F-D5BD-7536977AF82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6E990C6-6418-0951-F1D8-BBEFC1CF7A6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A1E59DE-2308-53EA-62F1-6B02A2AA6F32}"/>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5" name="Fußzeilenplatzhalter 4">
            <a:extLst>
              <a:ext uri="{FF2B5EF4-FFF2-40B4-BE49-F238E27FC236}">
                <a16:creationId xmlns:a16="http://schemas.microsoft.com/office/drawing/2014/main" id="{85C1B7E3-FF2C-0857-9EEF-A4830B7E1D1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729B7B3-AB5B-2F9B-F2E7-5ACC7ED6A4BE}"/>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91553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EFB3356-781C-B0CB-92C1-38D5BED9A4D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94A648C-81F2-FF70-4639-B5D432673E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D915B53-0C1D-FF90-5A74-EE66790B1957}"/>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5" name="Fußzeilenplatzhalter 4">
            <a:extLst>
              <a:ext uri="{FF2B5EF4-FFF2-40B4-BE49-F238E27FC236}">
                <a16:creationId xmlns:a16="http://schemas.microsoft.com/office/drawing/2014/main" id="{D0FD8788-01E5-CF8F-04D9-2C81B42633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EC0301D-5AC9-5B5C-583D-340385C970AE}"/>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378502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1226E-D7A7-8039-5717-AE7191CA9B5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AA75EB9-89A0-D558-9392-1BAACD207E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4B4EDF1-4F3D-6C64-9832-69A938717959}"/>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5" name="Fußzeilenplatzhalter 4">
            <a:extLst>
              <a:ext uri="{FF2B5EF4-FFF2-40B4-BE49-F238E27FC236}">
                <a16:creationId xmlns:a16="http://schemas.microsoft.com/office/drawing/2014/main" id="{F6141134-1F97-CFB3-6EFC-C2DE71CE388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460BEB-662F-14AE-3688-754DD439E84C}"/>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34950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E10ED-FFC8-DFE8-FAD5-C7A30D3F5F9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31D9AFE-EA63-7A31-B19A-E35508642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11F0DE7-D9EB-DC98-7D39-1FF4B17E320D}"/>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5" name="Fußzeilenplatzhalter 4">
            <a:extLst>
              <a:ext uri="{FF2B5EF4-FFF2-40B4-BE49-F238E27FC236}">
                <a16:creationId xmlns:a16="http://schemas.microsoft.com/office/drawing/2014/main" id="{C4356A88-8F22-A65B-41E8-D088C7761FD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C11AC65-B9B5-8893-F28B-8EED24F4C67C}"/>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228671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9E8B9-1B19-FD60-2206-E1E3BEEDFB0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E154D1E-F13C-A7B4-24BD-3AA936BA803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ACE799B-FBE9-9CC5-C332-D321AE09178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90649BB-7DE0-1DD2-B347-4A82FC2C331C}"/>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6" name="Fußzeilenplatzhalter 5">
            <a:extLst>
              <a:ext uri="{FF2B5EF4-FFF2-40B4-BE49-F238E27FC236}">
                <a16:creationId xmlns:a16="http://schemas.microsoft.com/office/drawing/2014/main" id="{9C87036C-9744-3A7D-AE3E-89427252338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1BFC2CA-0DA3-B522-C6C2-49531DBB475A}"/>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250871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25F63A-188A-7619-E195-63CB7D1DE4C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A2993CB-8A82-2DFE-E013-3B2B2D05E5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2A98028-F05B-0421-B074-E2F295F74D3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DD5F961-DF53-1749-2ABE-7183D69D8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424F844-5865-3B0D-3076-F46917AEF6A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D8E8755-C01B-D0B4-0674-18399AAFD6AA}"/>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8" name="Fußzeilenplatzhalter 7">
            <a:extLst>
              <a:ext uri="{FF2B5EF4-FFF2-40B4-BE49-F238E27FC236}">
                <a16:creationId xmlns:a16="http://schemas.microsoft.com/office/drawing/2014/main" id="{C57CE98B-8FCD-0D96-A899-BF2403675BFD}"/>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D2ED4B9-61BD-83E8-E13D-0DEBB4E7C890}"/>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236238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5FF63-8DDA-E911-9800-CA22259A546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D6387A9-72C7-1EAF-DEFC-D303973DF44C}"/>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4" name="Fußzeilenplatzhalter 3">
            <a:extLst>
              <a:ext uri="{FF2B5EF4-FFF2-40B4-BE49-F238E27FC236}">
                <a16:creationId xmlns:a16="http://schemas.microsoft.com/office/drawing/2014/main" id="{16AE80DE-4196-2331-A822-90403CFCD97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A5FDA8C-A55D-51D2-D7E4-A0AEC28F0D23}"/>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7697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DC2E7F-47E8-872F-D86D-BA3F92FEE6AA}"/>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3" name="Fußzeilenplatzhalter 2">
            <a:extLst>
              <a:ext uri="{FF2B5EF4-FFF2-40B4-BE49-F238E27FC236}">
                <a16:creationId xmlns:a16="http://schemas.microsoft.com/office/drawing/2014/main" id="{58345919-F6D6-637E-C964-0068333F91D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5E1529A-A1F1-F355-F4FB-0D4FC036E02F}"/>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267854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19AA2-5ED0-D689-103D-16D5A4D845B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14F55E3-FA80-916C-994A-E47D0F2DB4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D0D5118-2996-0FA3-283E-B21C1D386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3562B3B-D5B6-AC51-540A-9E3A7C9C5867}"/>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6" name="Fußzeilenplatzhalter 5">
            <a:extLst>
              <a:ext uri="{FF2B5EF4-FFF2-40B4-BE49-F238E27FC236}">
                <a16:creationId xmlns:a16="http://schemas.microsoft.com/office/drawing/2014/main" id="{564DA619-A607-0286-A6D2-E470080377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D89C756-524F-3824-91AA-4952BD527470}"/>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170289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EFDDD-A18C-19E1-EC2B-4728BA4F3F0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9D37209-76D9-7BCC-3FF8-6D5B8BF4D8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92E3954-E855-3A5E-D895-5AFFA0EBE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6DE4070-EC48-88D6-AC5D-130E7B5FC391}"/>
              </a:ext>
            </a:extLst>
          </p:cNvPr>
          <p:cNvSpPr>
            <a:spLocks noGrp="1"/>
          </p:cNvSpPr>
          <p:nvPr>
            <p:ph type="dt" sz="half" idx="10"/>
          </p:nvPr>
        </p:nvSpPr>
        <p:spPr/>
        <p:txBody>
          <a:bodyPr/>
          <a:lstStyle/>
          <a:p>
            <a:fld id="{4CFF21F7-5452-4D74-B68B-1387F2CAB119}" type="datetimeFigureOut">
              <a:rPr lang="de-DE" smtClean="0"/>
              <a:t>14.06.23</a:t>
            </a:fld>
            <a:endParaRPr lang="de-DE"/>
          </a:p>
        </p:txBody>
      </p:sp>
      <p:sp>
        <p:nvSpPr>
          <p:cNvPr id="6" name="Fußzeilenplatzhalter 5">
            <a:extLst>
              <a:ext uri="{FF2B5EF4-FFF2-40B4-BE49-F238E27FC236}">
                <a16:creationId xmlns:a16="http://schemas.microsoft.com/office/drawing/2014/main" id="{BC4A085B-C657-ADFD-59D0-A5A98750DCE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40096AB-5769-25D2-5B9E-23DF65814B2B}"/>
              </a:ext>
            </a:extLst>
          </p:cNvPr>
          <p:cNvSpPr>
            <a:spLocks noGrp="1"/>
          </p:cNvSpPr>
          <p:nvPr>
            <p:ph type="sldNum" sz="quarter" idx="12"/>
          </p:nvPr>
        </p:nvSpPr>
        <p:spPr/>
        <p:txBody>
          <a:bodyPr/>
          <a:lstStyle/>
          <a:p>
            <a:fld id="{D614A7D2-1E44-4902-9C6F-CEBFB969DD6D}" type="slidenum">
              <a:rPr lang="de-DE" smtClean="0"/>
              <a:t>‹Nr.›</a:t>
            </a:fld>
            <a:endParaRPr lang="de-DE"/>
          </a:p>
        </p:txBody>
      </p:sp>
    </p:spTree>
    <p:extLst>
      <p:ext uri="{BB962C8B-B14F-4D97-AF65-F5344CB8AC3E}">
        <p14:creationId xmlns:p14="http://schemas.microsoft.com/office/powerpoint/2010/main" val="397047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40B4A92-81BD-B9CA-A5A6-DAE0AFA455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84FFC5F-9A8E-F71D-F557-685C00503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2B24D2F-88DE-4E3A-2642-72BC4827B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F21F7-5452-4D74-B68B-1387F2CAB119}" type="datetimeFigureOut">
              <a:rPr lang="de-DE" smtClean="0"/>
              <a:t>14.06.23</a:t>
            </a:fld>
            <a:endParaRPr lang="de-DE"/>
          </a:p>
        </p:txBody>
      </p:sp>
      <p:sp>
        <p:nvSpPr>
          <p:cNvPr id="5" name="Fußzeilenplatzhalter 4">
            <a:extLst>
              <a:ext uri="{FF2B5EF4-FFF2-40B4-BE49-F238E27FC236}">
                <a16:creationId xmlns:a16="http://schemas.microsoft.com/office/drawing/2014/main" id="{30FA655E-580E-9067-D893-F267B253A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3473421-78F5-1AA2-D774-DDA4599DA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4A7D2-1E44-4902-9C6F-CEBFB969DD6D}" type="slidenum">
              <a:rPr lang="de-DE" smtClean="0"/>
              <a:t>‹Nr.›</a:t>
            </a:fld>
            <a:endParaRPr lang="de-DE"/>
          </a:p>
        </p:txBody>
      </p:sp>
    </p:spTree>
    <p:extLst>
      <p:ext uri="{BB962C8B-B14F-4D97-AF65-F5344CB8AC3E}">
        <p14:creationId xmlns:p14="http://schemas.microsoft.com/office/powerpoint/2010/main" val="4250226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6.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1.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2.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wallpaperflare.com/thank-you-thank-you-card-table-plant-pot-modern-wooden-table-wallpaper-aooyb"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Smoke From Factory">
            <a:extLst>
              <a:ext uri="{FF2B5EF4-FFF2-40B4-BE49-F238E27FC236}">
                <a16:creationId xmlns:a16="http://schemas.microsoft.com/office/drawing/2014/main" id="{9E86C607-E289-30DA-6921-62DB2963D7E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1A9778D-E4EC-9814-837E-4D4B311A362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de-DE" sz="5200" b="0" i="0" dirty="0">
                <a:solidFill>
                  <a:srgbClr val="FFFFFF"/>
                </a:solidFill>
                <a:effectLst/>
                <a:latin typeface="Söhne"/>
              </a:rPr>
              <a:t>Smog</a:t>
            </a:r>
            <a:endParaRPr lang="de-DE" sz="5200" dirty="0">
              <a:solidFill>
                <a:srgbClr val="FFFFFF"/>
              </a:solidFill>
            </a:endParaRPr>
          </a:p>
        </p:txBody>
      </p:sp>
      <p:sp>
        <p:nvSpPr>
          <p:cNvPr id="3" name="Untertitel 2">
            <a:extLst>
              <a:ext uri="{FF2B5EF4-FFF2-40B4-BE49-F238E27FC236}">
                <a16:creationId xmlns:a16="http://schemas.microsoft.com/office/drawing/2014/main" id="{AF6D992F-C15A-F7CB-135A-E76CCA9EB89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b="0" i="0">
                <a:solidFill>
                  <a:srgbClr val="FFFFFF"/>
                </a:solidFill>
                <a:effectLst/>
                <a:latin typeface="Söhne"/>
              </a:rPr>
              <a:t>Understanding its Impact and Our Role in Combating Pollution</a:t>
            </a:r>
            <a:endParaRPr lang="de-DE">
              <a:solidFill>
                <a:srgbClr val="FFFFFF"/>
              </a:solidFill>
            </a:endParaRPr>
          </a:p>
        </p:txBody>
      </p:sp>
      <p:pic>
        <p:nvPicPr>
          <p:cNvPr id="4" name="Grafik 5">
            <a:extLst>
              <a:ext uri="{FF2B5EF4-FFF2-40B4-BE49-F238E27FC236}">
                <a16:creationId xmlns:a16="http://schemas.microsoft.com/office/drawing/2014/main" id="{BC7F9042-B13A-84C6-FAD5-8438457F5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1" y="5240035"/>
            <a:ext cx="5486400" cy="1568450"/>
          </a:xfrm>
          <a:prstGeom prst="rect">
            <a:avLst/>
          </a:prstGeom>
        </p:spPr>
      </p:pic>
    </p:spTree>
    <p:extLst>
      <p:ext uri="{BB962C8B-B14F-4D97-AF65-F5344CB8AC3E}">
        <p14:creationId xmlns:p14="http://schemas.microsoft.com/office/powerpoint/2010/main" val="324643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6C88EA3D-E01E-75AB-C25C-225B2DAD6A29}"/>
              </a:ext>
            </a:extLst>
          </p:cNvPr>
          <p:cNvSpPr>
            <a:spLocks noGrp="1"/>
          </p:cNvSpPr>
          <p:nvPr>
            <p:ph type="title"/>
          </p:nvPr>
        </p:nvSpPr>
        <p:spPr>
          <a:xfrm>
            <a:off x="838200" y="468113"/>
            <a:ext cx="4631033" cy="1383109"/>
          </a:xfrm>
        </p:spPr>
        <p:txBody>
          <a:bodyPr anchor="b">
            <a:normAutofit/>
          </a:bodyPr>
          <a:lstStyle/>
          <a:p>
            <a:r>
              <a:rPr lang="en-US" sz="3800" b="0" i="0" dirty="0">
                <a:solidFill>
                  <a:schemeClr val="bg1"/>
                </a:solidFill>
                <a:effectLst/>
                <a:latin typeface="Söhne"/>
              </a:rPr>
              <a:t>Solutions to Prevent and Reduce Smog</a:t>
            </a:r>
            <a:endParaRPr lang="de-DE" sz="3800" dirty="0">
              <a:solidFill>
                <a:schemeClr val="bg1"/>
              </a:solidFill>
            </a:endParaRPr>
          </a:p>
        </p:txBody>
      </p:sp>
      <p:cxnSp>
        <p:nvCxnSpPr>
          <p:cNvPr id="29" name="Straight Connector 28">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8" name="Inhaltsplatzhalter 17">
            <a:extLst>
              <a:ext uri="{FF2B5EF4-FFF2-40B4-BE49-F238E27FC236}">
                <a16:creationId xmlns:a16="http://schemas.microsoft.com/office/drawing/2014/main" id="{A7AF47AD-4896-B287-B644-1012086D91BC}"/>
              </a:ext>
            </a:extLst>
          </p:cNvPr>
          <p:cNvGraphicFramePr>
            <a:graphicFrameLocks noGrp="1"/>
          </p:cNvGraphicFramePr>
          <p:nvPr>
            <p:ph idx="1"/>
            <p:extLst>
              <p:ext uri="{D42A27DB-BD31-4B8C-83A1-F6EECF244321}">
                <p14:modId xmlns:p14="http://schemas.microsoft.com/office/powerpoint/2010/main" val="1204416627"/>
              </p:ext>
            </p:extLst>
          </p:nvPr>
        </p:nvGraphicFramePr>
        <p:xfrm>
          <a:off x="20934" y="2120203"/>
          <a:ext cx="6075066" cy="4356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4" descr="Wind turbines on top of a hill">
            <a:extLst>
              <a:ext uri="{FF2B5EF4-FFF2-40B4-BE49-F238E27FC236}">
                <a16:creationId xmlns:a16="http://schemas.microsoft.com/office/drawing/2014/main" id="{D0C296D9-560F-36D6-D967-0CBD0F58591C}"/>
              </a:ext>
            </a:extLst>
          </p:cNvPr>
          <p:cNvPicPr>
            <a:picLocks noChangeAspect="1"/>
          </p:cNvPicPr>
          <p:nvPr/>
        </p:nvPicPr>
        <p:blipFill rotWithShape="1">
          <a:blip r:embed="rId7"/>
          <a:srcRect l="20059" r="13449"/>
          <a:stretch/>
        </p:blipFill>
        <p:spPr>
          <a:xfrm>
            <a:off x="6515727" y="1159668"/>
            <a:ext cx="5676273" cy="5698332"/>
          </a:xfrm>
          <a:prstGeom prst="rect">
            <a:avLst/>
          </a:prstGeom>
        </p:spPr>
      </p:pic>
      <p:grpSp>
        <p:nvGrpSpPr>
          <p:cNvPr id="31" name="Group 30">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32" name="Straight Connector 31">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875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DBECDCE6-8B54-49B1-D3DC-ED839BB3BED8}"/>
              </a:ext>
            </a:extLst>
          </p:cNvPr>
          <p:cNvSpPr>
            <a:spLocks noGrp="1"/>
          </p:cNvSpPr>
          <p:nvPr>
            <p:ph type="title"/>
          </p:nvPr>
        </p:nvSpPr>
        <p:spPr>
          <a:xfrm>
            <a:off x="838200" y="468113"/>
            <a:ext cx="4631033" cy="1383109"/>
          </a:xfrm>
        </p:spPr>
        <p:txBody>
          <a:bodyPr anchor="b">
            <a:normAutofit/>
          </a:bodyPr>
          <a:lstStyle/>
          <a:p>
            <a:r>
              <a:rPr lang="en-US" sz="3800" b="0" i="0" dirty="0">
                <a:solidFill>
                  <a:schemeClr val="bg1"/>
                </a:solidFill>
                <a:effectLst/>
                <a:latin typeface="Söhne"/>
              </a:rPr>
              <a:t>Individual Actions for Clean Air</a:t>
            </a:r>
            <a:endParaRPr lang="de-DE" sz="3800" dirty="0">
              <a:solidFill>
                <a:schemeClr val="bg1"/>
              </a:solidFill>
            </a:endParaRPr>
          </a:p>
        </p:txBody>
      </p:sp>
      <p:cxnSp>
        <p:nvCxnSpPr>
          <p:cNvPr id="11" name="Straight Connector 10">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Inhaltsplatzhalter 6">
            <a:extLst>
              <a:ext uri="{FF2B5EF4-FFF2-40B4-BE49-F238E27FC236}">
                <a16:creationId xmlns:a16="http://schemas.microsoft.com/office/drawing/2014/main" id="{05AC7AA5-43BB-07C5-CB5F-9622D248E9D9}"/>
              </a:ext>
            </a:extLst>
          </p:cNvPr>
          <p:cNvGraphicFramePr>
            <a:graphicFrameLocks noGrp="1"/>
          </p:cNvGraphicFramePr>
          <p:nvPr>
            <p:ph idx="1"/>
            <p:extLst>
              <p:ext uri="{D42A27DB-BD31-4B8C-83A1-F6EECF244321}">
                <p14:modId xmlns:p14="http://schemas.microsoft.com/office/powerpoint/2010/main" val="1287652933"/>
              </p:ext>
            </p:extLst>
          </p:nvPr>
        </p:nvGraphicFramePr>
        <p:xfrm>
          <a:off x="20934" y="2120205"/>
          <a:ext cx="6075066" cy="4269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Small tree">
            <a:extLst>
              <a:ext uri="{FF2B5EF4-FFF2-40B4-BE49-F238E27FC236}">
                <a16:creationId xmlns:a16="http://schemas.microsoft.com/office/drawing/2014/main" id="{07598E9A-4F19-4324-5D52-BC7FCE7DCF96}"/>
              </a:ext>
            </a:extLst>
          </p:cNvPr>
          <p:cNvPicPr>
            <a:picLocks noChangeAspect="1"/>
          </p:cNvPicPr>
          <p:nvPr/>
        </p:nvPicPr>
        <p:blipFill rotWithShape="1">
          <a:blip r:embed="rId8"/>
          <a:srcRect l="7294" r="26214"/>
          <a:stretch/>
        </p:blipFill>
        <p:spPr>
          <a:xfrm>
            <a:off x="6515727" y="1159668"/>
            <a:ext cx="5676273" cy="5698332"/>
          </a:xfrm>
          <a:prstGeom prst="rect">
            <a:avLst/>
          </a:prstGeom>
        </p:spPr>
      </p:pic>
      <p:grpSp>
        <p:nvGrpSpPr>
          <p:cNvPr id="13" name="Group 12">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4" name="Straight Connector 13">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393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B908A16F-527D-B3C0-A538-3A53A9C46E3C}"/>
              </a:ext>
            </a:extLst>
          </p:cNvPr>
          <p:cNvSpPr>
            <a:spLocks noGrp="1"/>
          </p:cNvSpPr>
          <p:nvPr>
            <p:ph type="title"/>
          </p:nvPr>
        </p:nvSpPr>
        <p:spPr>
          <a:xfrm>
            <a:off x="838200" y="468113"/>
            <a:ext cx="4631033" cy="1383109"/>
          </a:xfrm>
        </p:spPr>
        <p:txBody>
          <a:bodyPr anchor="b">
            <a:normAutofit/>
          </a:bodyPr>
          <a:lstStyle/>
          <a:p>
            <a:r>
              <a:rPr lang="de-DE" sz="3800" b="0" i="0" dirty="0">
                <a:solidFill>
                  <a:schemeClr val="bg1"/>
                </a:solidFill>
                <a:effectLst/>
                <a:latin typeface="Söhne"/>
              </a:rPr>
              <a:t>Collaborative </a:t>
            </a:r>
            <a:r>
              <a:rPr lang="de-DE" sz="3800" b="0" i="0" dirty="0" err="1">
                <a:solidFill>
                  <a:schemeClr val="bg1"/>
                </a:solidFill>
                <a:effectLst/>
                <a:latin typeface="Söhne"/>
              </a:rPr>
              <a:t>Efforts</a:t>
            </a:r>
            <a:endParaRPr lang="de-DE" sz="3800" dirty="0">
              <a:solidFill>
                <a:schemeClr val="bg1"/>
              </a:solidFill>
            </a:endParaRPr>
          </a:p>
        </p:txBody>
      </p:sp>
      <p:cxnSp>
        <p:nvCxnSpPr>
          <p:cNvPr id="13" name="Straight Connector 12">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Inhaltsplatzhalter 6">
            <a:extLst>
              <a:ext uri="{FF2B5EF4-FFF2-40B4-BE49-F238E27FC236}">
                <a16:creationId xmlns:a16="http://schemas.microsoft.com/office/drawing/2014/main" id="{9B3D38D1-D51E-51A3-8804-531A3F96788D}"/>
              </a:ext>
            </a:extLst>
          </p:cNvPr>
          <p:cNvGraphicFramePr>
            <a:graphicFrameLocks noGrp="1"/>
          </p:cNvGraphicFramePr>
          <p:nvPr>
            <p:ph idx="1"/>
            <p:extLst>
              <p:ext uri="{D42A27DB-BD31-4B8C-83A1-F6EECF244321}">
                <p14:modId xmlns:p14="http://schemas.microsoft.com/office/powerpoint/2010/main" val="3004970744"/>
              </p:ext>
            </p:extLst>
          </p:nvPr>
        </p:nvGraphicFramePr>
        <p:xfrm>
          <a:off x="20935" y="2120204"/>
          <a:ext cx="6075065" cy="426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Low angle view of modern skyscrapers rising straight up against a dramatic sky">
            <a:extLst>
              <a:ext uri="{FF2B5EF4-FFF2-40B4-BE49-F238E27FC236}">
                <a16:creationId xmlns:a16="http://schemas.microsoft.com/office/drawing/2014/main" id="{765A4264-552B-7F9C-BC6B-E670ED286F0C}"/>
              </a:ext>
            </a:extLst>
          </p:cNvPr>
          <p:cNvPicPr>
            <a:picLocks noChangeAspect="1"/>
          </p:cNvPicPr>
          <p:nvPr/>
        </p:nvPicPr>
        <p:blipFill rotWithShape="1">
          <a:blip r:embed="rId7"/>
          <a:srcRect l="17686" r="15823"/>
          <a:stretch/>
        </p:blipFill>
        <p:spPr>
          <a:xfrm>
            <a:off x="6515727" y="1159668"/>
            <a:ext cx="5676273" cy="5698332"/>
          </a:xfrm>
          <a:prstGeom prst="rect">
            <a:avLst/>
          </a:prstGeom>
        </p:spPr>
      </p:pic>
      <p:grpSp>
        <p:nvGrpSpPr>
          <p:cNvPr id="15" name="Group 14">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6" name="Straight Connector 15">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46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A59F09DE-67B7-AB9C-3886-FC9771F226B4}"/>
              </a:ext>
            </a:extLst>
          </p:cNvPr>
          <p:cNvSpPr>
            <a:spLocks noGrp="1"/>
          </p:cNvSpPr>
          <p:nvPr>
            <p:ph type="title"/>
          </p:nvPr>
        </p:nvSpPr>
        <p:spPr>
          <a:xfrm>
            <a:off x="838200" y="468113"/>
            <a:ext cx="4631033" cy="1383109"/>
          </a:xfrm>
        </p:spPr>
        <p:txBody>
          <a:bodyPr anchor="b">
            <a:normAutofit/>
          </a:bodyPr>
          <a:lstStyle/>
          <a:p>
            <a:r>
              <a:rPr lang="de-DE" sz="3800" b="0" i="0" dirty="0" err="1">
                <a:solidFill>
                  <a:schemeClr val="bg1"/>
                </a:solidFill>
                <a:effectLst/>
                <a:latin typeface="Söhne"/>
              </a:rPr>
              <a:t>Conclusion</a:t>
            </a:r>
            <a:endParaRPr lang="de-DE" sz="3800" dirty="0">
              <a:solidFill>
                <a:schemeClr val="bg1"/>
              </a:solidFill>
            </a:endParaRPr>
          </a:p>
        </p:txBody>
      </p:sp>
      <p:cxnSp>
        <p:nvCxnSpPr>
          <p:cNvPr id="20" name="Straight Connector 19">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Inhaltsplatzhalter 4">
            <a:extLst>
              <a:ext uri="{FF2B5EF4-FFF2-40B4-BE49-F238E27FC236}">
                <a16:creationId xmlns:a16="http://schemas.microsoft.com/office/drawing/2014/main" id="{D4593766-447D-2153-7F29-33878F768244}"/>
              </a:ext>
            </a:extLst>
          </p:cNvPr>
          <p:cNvGraphicFramePr>
            <a:graphicFrameLocks noGrp="1"/>
          </p:cNvGraphicFramePr>
          <p:nvPr>
            <p:ph idx="1"/>
            <p:extLst>
              <p:ext uri="{D42A27DB-BD31-4B8C-83A1-F6EECF244321}">
                <p14:modId xmlns:p14="http://schemas.microsoft.com/office/powerpoint/2010/main" val="3158437009"/>
              </p:ext>
            </p:extLst>
          </p:nvPr>
        </p:nvGraphicFramePr>
        <p:xfrm>
          <a:off x="0" y="2120203"/>
          <a:ext cx="6096000" cy="4269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11" descr="High speed train with motion blur effect">
            <a:extLst>
              <a:ext uri="{FF2B5EF4-FFF2-40B4-BE49-F238E27FC236}">
                <a16:creationId xmlns:a16="http://schemas.microsoft.com/office/drawing/2014/main" id="{92FF095F-78B2-D6F5-3DAE-52AF64FB89F7}"/>
              </a:ext>
            </a:extLst>
          </p:cNvPr>
          <p:cNvPicPr>
            <a:picLocks noChangeAspect="1"/>
          </p:cNvPicPr>
          <p:nvPr/>
        </p:nvPicPr>
        <p:blipFill rotWithShape="1">
          <a:blip r:embed="rId7"/>
          <a:srcRect l="3210" r="30298"/>
          <a:stretch/>
        </p:blipFill>
        <p:spPr>
          <a:xfrm>
            <a:off x="6515727" y="1159668"/>
            <a:ext cx="5676273" cy="5698332"/>
          </a:xfrm>
          <a:prstGeom prst="rect">
            <a:avLst/>
          </a:prstGeom>
        </p:spPr>
      </p:pic>
      <p:grpSp>
        <p:nvGrpSpPr>
          <p:cNvPr id="22" name="Group 21">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23" name="Straight Connector 22">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5155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DBADED70-94C8-338F-10FA-161D082ED0C3}"/>
              </a:ext>
            </a:extLst>
          </p:cNvPr>
          <p:cNvSpPr>
            <a:spLocks noGrp="1"/>
          </p:cNvSpPr>
          <p:nvPr>
            <p:ph type="title"/>
          </p:nvPr>
        </p:nvSpPr>
        <p:spPr>
          <a:xfrm>
            <a:off x="838200" y="468113"/>
            <a:ext cx="4631033" cy="1383109"/>
          </a:xfrm>
        </p:spPr>
        <p:txBody>
          <a:bodyPr anchor="b">
            <a:normAutofit/>
          </a:bodyPr>
          <a:lstStyle/>
          <a:p>
            <a:r>
              <a:rPr lang="de-DE" sz="3800" b="0" i="0" dirty="0">
                <a:solidFill>
                  <a:schemeClr val="bg1"/>
                </a:solidFill>
                <a:effectLst/>
                <a:latin typeface="Söhne"/>
              </a:rPr>
              <a:t>Questions and </a:t>
            </a:r>
            <a:r>
              <a:rPr lang="de-DE" sz="3800" b="0" i="0" dirty="0" err="1">
                <a:solidFill>
                  <a:schemeClr val="bg1"/>
                </a:solidFill>
                <a:effectLst/>
                <a:latin typeface="Söhne"/>
              </a:rPr>
              <a:t>Answers</a:t>
            </a:r>
            <a:endParaRPr lang="de-DE" sz="3800" dirty="0">
              <a:solidFill>
                <a:schemeClr val="bg1"/>
              </a:solidFill>
            </a:endParaRPr>
          </a:p>
        </p:txBody>
      </p:sp>
      <p:cxnSp>
        <p:nvCxnSpPr>
          <p:cNvPr id="28" name="Straight Connector 27">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Inhaltsplatzhalter 2">
            <a:extLst>
              <a:ext uri="{FF2B5EF4-FFF2-40B4-BE49-F238E27FC236}">
                <a16:creationId xmlns:a16="http://schemas.microsoft.com/office/drawing/2014/main" id="{0AE67C64-D84F-10E6-A36E-9556999B330A}"/>
              </a:ext>
            </a:extLst>
          </p:cNvPr>
          <p:cNvSpPr>
            <a:spLocks noGrp="1"/>
          </p:cNvSpPr>
          <p:nvPr>
            <p:ph idx="1"/>
          </p:nvPr>
        </p:nvSpPr>
        <p:spPr>
          <a:xfrm>
            <a:off x="838200" y="2120204"/>
            <a:ext cx="4631033" cy="2577009"/>
          </a:xfrm>
        </p:spPr>
        <p:txBody>
          <a:bodyPr>
            <a:normAutofit/>
          </a:bodyPr>
          <a:lstStyle/>
          <a:p>
            <a:pPr marL="0" indent="0">
              <a:buNone/>
            </a:pPr>
            <a:endParaRPr lang="de-DE" sz="2000">
              <a:solidFill>
                <a:schemeClr val="bg1"/>
              </a:solidFill>
            </a:endParaRPr>
          </a:p>
        </p:txBody>
      </p:sp>
      <p:pic>
        <p:nvPicPr>
          <p:cNvPr id="4" name="Picture 4" descr="3D black question marks with one yellow question mark">
            <a:extLst>
              <a:ext uri="{FF2B5EF4-FFF2-40B4-BE49-F238E27FC236}">
                <a16:creationId xmlns:a16="http://schemas.microsoft.com/office/drawing/2014/main" id="{81B4A884-B400-EBDC-673D-6B8C09ED5D0B}"/>
              </a:ext>
            </a:extLst>
          </p:cNvPr>
          <p:cNvPicPr>
            <a:picLocks noChangeAspect="1"/>
          </p:cNvPicPr>
          <p:nvPr/>
        </p:nvPicPr>
        <p:blipFill rotWithShape="1">
          <a:blip r:embed="rId2"/>
          <a:srcRect l="42998" r="20644" b="1"/>
          <a:stretch/>
        </p:blipFill>
        <p:spPr>
          <a:xfrm>
            <a:off x="6515727" y="1159668"/>
            <a:ext cx="5676273" cy="5698332"/>
          </a:xfrm>
          <a:prstGeom prst="rect">
            <a:avLst/>
          </a:prstGeom>
        </p:spPr>
      </p:pic>
      <p:grpSp>
        <p:nvGrpSpPr>
          <p:cNvPr id="30" name="Group 29">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31" name="Straight Connector 30">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4258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fik 15" descr="Ein Bild, das Text, Zimmerpflanze, Blumentopf, Pflanze enthält.&#10;&#10;Automatisch generierte Beschreibung">
            <a:extLst>
              <a:ext uri="{FF2B5EF4-FFF2-40B4-BE49-F238E27FC236}">
                <a16:creationId xmlns:a16="http://schemas.microsoft.com/office/drawing/2014/main" id="{6085F716-7FEF-2255-4299-F2404CB2848A}"/>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317"/>
          <a:stretch/>
        </p:blipFill>
        <p:spPr>
          <a:xfrm>
            <a:off x="4283902" y="10"/>
            <a:ext cx="7908098" cy="6857992"/>
          </a:xfrm>
          <a:prstGeom prst="rect">
            <a:avLst/>
          </a:prstGeom>
        </p:spPr>
      </p:pic>
      <p:sp>
        <p:nvSpPr>
          <p:cNvPr id="23" name="Rectangle 2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el 13">
            <a:extLst>
              <a:ext uri="{FF2B5EF4-FFF2-40B4-BE49-F238E27FC236}">
                <a16:creationId xmlns:a16="http://schemas.microsoft.com/office/drawing/2014/main" id="{4C3F8D5A-A10A-5235-F365-8488E8C0B778}"/>
              </a:ext>
            </a:extLst>
          </p:cNvPr>
          <p:cNvSpPr>
            <a:spLocks noGrp="1"/>
          </p:cNvSpPr>
          <p:nvPr>
            <p:ph type="title"/>
          </p:nvPr>
        </p:nvSpPr>
        <p:spPr>
          <a:xfrm>
            <a:off x="-10" y="3176592"/>
            <a:ext cx="8458200" cy="2387600"/>
          </a:xfrm>
        </p:spPr>
        <p:txBody>
          <a:bodyPr vert="horz" lIns="91440" tIns="45720" rIns="91440" bIns="45720" rtlCol="0" anchor="b">
            <a:normAutofit fontScale="90000"/>
          </a:bodyPr>
          <a:lstStyle/>
          <a:p>
            <a:r>
              <a:rPr lang="en-US" sz="5000" dirty="0" err="1">
                <a:solidFill>
                  <a:schemeClr val="bg1"/>
                </a:solidFill>
              </a:rPr>
              <a:t>Geschwister</a:t>
            </a:r>
            <a:r>
              <a:rPr lang="en-US" sz="5000" dirty="0">
                <a:solidFill>
                  <a:schemeClr val="bg1"/>
                </a:solidFill>
              </a:rPr>
              <a:t>-Scholl-Gymnasium </a:t>
            </a:r>
            <a:br>
              <a:rPr lang="en-US" sz="5000" dirty="0">
                <a:solidFill>
                  <a:schemeClr val="bg1"/>
                </a:solidFill>
              </a:rPr>
            </a:br>
            <a:br>
              <a:rPr lang="en-US" sz="5000" dirty="0">
                <a:solidFill>
                  <a:schemeClr val="bg1"/>
                </a:solidFill>
              </a:rPr>
            </a:br>
            <a:br>
              <a:rPr lang="en-US" sz="5000" dirty="0">
                <a:solidFill>
                  <a:schemeClr val="bg1"/>
                </a:solidFill>
              </a:rPr>
            </a:br>
            <a:br>
              <a:rPr lang="en-US" sz="5000" dirty="0">
                <a:solidFill>
                  <a:schemeClr val="bg1"/>
                </a:solidFill>
              </a:rPr>
            </a:br>
            <a:br>
              <a:rPr lang="en-US" sz="5000" dirty="0">
                <a:solidFill>
                  <a:schemeClr val="bg1"/>
                </a:solidFill>
              </a:rPr>
            </a:br>
            <a:br>
              <a:rPr lang="en-US" sz="5000" dirty="0">
                <a:solidFill>
                  <a:schemeClr val="bg1"/>
                </a:solidFill>
              </a:rPr>
            </a:br>
            <a:r>
              <a:rPr lang="en-US" sz="5000" dirty="0">
                <a:solidFill>
                  <a:schemeClr val="bg1"/>
                </a:solidFill>
              </a:rPr>
              <a:t>Aachen, Germany</a:t>
            </a:r>
          </a:p>
        </p:txBody>
      </p:sp>
      <p:cxnSp>
        <p:nvCxnSpPr>
          <p:cNvPr id="25" name="Straight Connector 2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fik 2">
            <a:extLst>
              <a:ext uri="{FF2B5EF4-FFF2-40B4-BE49-F238E27FC236}">
                <a16:creationId xmlns:a16="http://schemas.microsoft.com/office/drawing/2014/main" id="{EAE728CD-0E9B-197A-4814-9B99F2B91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644774"/>
            <a:ext cx="5486400" cy="1568450"/>
          </a:xfrm>
          <a:prstGeom prst="rect">
            <a:avLst/>
          </a:prstGeom>
        </p:spPr>
      </p:pic>
    </p:spTree>
    <p:extLst>
      <p:ext uri="{BB962C8B-B14F-4D97-AF65-F5344CB8AC3E}">
        <p14:creationId xmlns:p14="http://schemas.microsoft.com/office/powerpoint/2010/main" val="99940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AAA66870-2E56-88D2-D503-5EABB060865D}"/>
              </a:ext>
            </a:extLst>
          </p:cNvPr>
          <p:cNvSpPr>
            <a:spLocks noGrp="1"/>
          </p:cNvSpPr>
          <p:nvPr>
            <p:ph type="title"/>
          </p:nvPr>
        </p:nvSpPr>
        <p:spPr>
          <a:xfrm>
            <a:off x="838200" y="448721"/>
            <a:ext cx="4707671" cy="1225650"/>
          </a:xfrm>
        </p:spPr>
        <p:txBody>
          <a:bodyPr anchor="b">
            <a:normAutofit/>
          </a:bodyPr>
          <a:lstStyle/>
          <a:p>
            <a:r>
              <a:rPr lang="de-DE" sz="3800" dirty="0">
                <a:solidFill>
                  <a:schemeClr val="bg1"/>
                </a:solidFill>
              </a:rPr>
              <a:t>Content</a:t>
            </a:r>
          </a:p>
        </p:txBody>
      </p:sp>
      <p:cxnSp>
        <p:nvCxnSpPr>
          <p:cNvPr id="68" name="Straight Connector 6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9CA2D8D-9C3C-6DFC-0E02-26A0926DB382}"/>
              </a:ext>
            </a:extLst>
          </p:cNvPr>
          <p:cNvPicPr>
            <a:picLocks noChangeAspect="1"/>
          </p:cNvPicPr>
          <p:nvPr/>
        </p:nvPicPr>
        <p:blipFill rotWithShape="1">
          <a:blip r:embed="rId2"/>
          <a:srcRect l="23221" r="30301"/>
          <a:stretch/>
        </p:blipFill>
        <p:spPr>
          <a:xfrm>
            <a:off x="6525453" y="10"/>
            <a:ext cx="5666547" cy="6857990"/>
          </a:xfrm>
          <a:prstGeom prst="rect">
            <a:avLst/>
          </a:prstGeom>
        </p:spPr>
      </p:pic>
      <p:graphicFrame>
        <p:nvGraphicFramePr>
          <p:cNvPr id="4" name="Inhaltsplatzhalter 3">
            <a:extLst>
              <a:ext uri="{FF2B5EF4-FFF2-40B4-BE49-F238E27FC236}">
                <a16:creationId xmlns:a16="http://schemas.microsoft.com/office/drawing/2014/main" id="{4A2E96E3-573E-8C6E-EDFD-A5D01EF7179A}"/>
              </a:ext>
            </a:extLst>
          </p:cNvPr>
          <p:cNvGraphicFramePr>
            <a:graphicFrameLocks noGrp="1"/>
          </p:cNvGraphicFramePr>
          <p:nvPr>
            <p:ph idx="1"/>
            <p:extLst>
              <p:ext uri="{D42A27DB-BD31-4B8C-83A1-F6EECF244321}">
                <p14:modId xmlns:p14="http://schemas.microsoft.com/office/powerpoint/2010/main" val="1263972268"/>
              </p:ext>
            </p:extLst>
          </p:nvPr>
        </p:nvGraphicFramePr>
        <p:xfrm>
          <a:off x="897769" y="1909192"/>
          <a:ext cx="4586513" cy="3647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565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86315B22-BD4F-D82E-0F47-9B11E64F0384}"/>
              </a:ext>
            </a:extLst>
          </p:cNvPr>
          <p:cNvSpPr>
            <a:spLocks noGrp="1"/>
          </p:cNvSpPr>
          <p:nvPr>
            <p:ph type="title"/>
          </p:nvPr>
        </p:nvSpPr>
        <p:spPr>
          <a:xfrm>
            <a:off x="838200" y="468113"/>
            <a:ext cx="4631033" cy="1383109"/>
          </a:xfrm>
        </p:spPr>
        <p:txBody>
          <a:bodyPr anchor="b">
            <a:normAutofit/>
          </a:bodyPr>
          <a:lstStyle/>
          <a:p>
            <a:r>
              <a:rPr lang="de-DE" sz="3800" b="0" i="0" dirty="0" err="1">
                <a:solidFill>
                  <a:schemeClr val="bg1"/>
                </a:solidFill>
                <a:effectLst/>
                <a:latin typeface="Söhne"/>
              </a:rPr>
              <a:t>Introduction</a:t>
            </a:r>
            <a:endParaRPr lang="de-DE" sz="3800" dirty="0">
              <a:solidFill>
                <a:schemeClr val="bg1"/>
              </a:solidFill>
            </a:endParaRPr>
          </a:p>
        </p:txBody>
      </p:sp>
      <p:cxnSp>
        <p:nvCxnSpPr>
          <p:cNvPr id="27" name="Straight Connector 26">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Inhaltsplatzhalter 5">
            <a:extLst>
              <a:ext uri="{FF2B5EF4-FFF2-40B4-BE49-F238E27FC236}">
                <a16:creationId xmlns:a16="http://schemas.microsoft.com/office/drawing/2014/main" id="{A8486E2F-8C2E-3CC9-3778-05558E6CA0F9}"/>
              </a:ext>
            </a:extLst>
          </p:cNvPr>
          <p:cNvGraphicFramePr>
            <a:graphicFrameLocks noGrp="1"/>
          </p:cNvGraphicFramePr>
          <p:nvPr>
            <p:ph idx="1"/>
            <p:extLst>
              <p:ext uri="{D42A27DB-BD31-4B8C-83A1-F6EECF244321}">
                <p14:modId xmlns:p14="http://schemas.microsoft.com/office/powerpoint/2010/main" val="2889349334"/>
              </p:ext>
            </p:extLst>
          </p:nvPr>
        </p:nvGraphicFramePr>
        <p:xfrm>
          <a:off x="0" y="2120205"/>
          <a:ext cx="6096000" cy="4269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Explosion of a cloud of powder of particles of colour white and a black background">
            <a:extLst>
              <a:ext uri="{FF2B5EF4-FFF2-40B4-BE49-F238E27FC236}">
                <a16:creationId xmlns:a16="http://schemas.microsoft.com/office/drawing/2014/main" id="{33308B70-8CD3-953F-D485-8F9D5CC518CE}"/>
              </a:ext>
            </a:extLst>
          </p:cNvPr>
          <p:cNvPicPr>
            <a:picLocks noChangeAspect="1"/>
          </p:cNvPicPr>
          <p:nvPr/>
        </p:nvPicPr>
        <p:blipFill rotWithShape="1">
          <a:blip r:embed="rId8"/>
          <a:srcRect l="6626" r="18662" b="-2"/>
          <a:stretch/>
        </p:blipFill>
        <p:spPr>
          <a:xfrm>
            <a:off x="6515727" y="1159668"/>
            <a:ext cx="5676273" cy="5698332"/>
          </a:xfrm>
          <a:prstGeom prst="rect">
            <a:avLst/>
          </a:prstGeom>
        </p:spPr>
      </p:pic>
      <p:grpSp>
        <p:nvGrpSpPr>
          <p:cNvPr id="29" name="Group 28">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30" name="Straight Connector 29">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0076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C33AA105-743B-B0C6-0299-853D279B6CBE}"/>
              </a:ext>
            </a:extLst>
          </p:cNvPr>
          <p:cNvSpPr>
            <a:spLocks noGrp="1"/>
          </p:cNvSpPr>
          <p:nvPr>
            <p:ph type="title"/>
          </p:nvPr>
        </p:nvSpPr>
        <p:spPr>
          <a:xfrm>
            <a:off x="838200" y="468113"/>
            <a:ext cx="4631033" cy="1383109"/>
          </a:xfrm>
        </p:spPr>
        <p:txBody>
          <a:bodyPr anchor="b">
            <a:normAutofit/>
          </a:bodyPr>
          <a:lstStyle/>
          <a:p>
            <a:r>
              <a:rPr lang="de-DE" sz="3800" b="0" i="0" dirty="0" err="1">
                <a:solidFill>
                  <a:schemeClr val="bg1"/>
                </a:solidFill>
                <a:effectLst/>
                <a:latin typeface="Söhne"/>
              </a:rPr>
              <a:t>Causes</a:t>
            </a:r>
            <a:r>
              <a:rPr lang="de-DE" sz="3800" b="0" i="0" dirty="0">
                <a:solidFill>
                  <a:schemeClr val="bg1"/>
                </a:solidFill>
                <a:effectLst/>
                <a:latin typeface="Söhne"/>
              </a:rPr>
              <a:t> </a:t>
            </a:r>
            <a:r>
              <a:rPr lang="de-DE" sz="3800" b="0" i="0" dirty="0" err="1">
                <a:solidFill>
                  <a:schemeClr val="bg1"/>
                </a:solidFill>
                <a:effectLst/>
                <a:latin typeface="Söhne"/>
              </a:rPr>
              <a:t>of</a:t>
            </a:r>
            <a:r>
              <a:rPr lang="de-DE" sz="3800" b="0" i="0" dirty="0">
                <a:solidFill>
                  <a:schemeClr val="bg1"/>
                </a:solidFill>
                <a:effectLst/>
                <a:latin typeface="Söhne"/>
              </a:rPr>
              <a:t> Smog</a:t>
            </a:r>
            <a:endParaRPr lang="de-DE" sz="3800" dirty="0">
              <a:solidFill>
                <a:schemeClr val="bg1"/>
              </a:solidFill>
            </a:endParaRPr>
          </a:p>
        </p:txBody>
      </p:sp>
      <p:cxnSp>
        <p:nvCxnSpPr>
          <p:cNvPr id="34" name="Straight Connector 33">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Thermal power station">
            <a:extLst>
              <a:ext uri="{FF2B5EF4-FFF2-40B4-BE49-F238E27FC236}">
                <a16:creationId xmlns:a16="http://schemas.microsoft.com/office/drawing/2014/main" id="{14A2FCB9-CDC0-47E0-23F3-04759DD51E63}"/>
              </a:ext>
            </a:extLst>
          </p:cNvPr>
          <p:cNvPicPr>
            <a:picLocks noChangeAspect="1"/>
          </p:cNvPicPr>
          <p:nvPr/>
        </p:nvPicPr>
        <p:blipFill rotWithShape="1">
          <a:blip r:embed="rId2"/>
          <a:srcRect l="5818" r="19470" b="-2"/>
          <a:stretch/>
        </p:blipFill>
        <p:spPr>
          <a:xfrm>
            <a:off x="6515727" y="1159668"/>
            <a:ext cx="5676273" cy="5698332"/>
          </a:xfrm>
          <a:prstGeom prst="rect">
            <a:avLst/>
          </a:prstGeom>
        </p:spPr>
      </p:pic>
      <p:grpSp>
        <p:nvGrpSpPr>
          <p:cNvPr id="36" name="Group 35">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37" name="Straight Connector 36">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6" name="Inhaltsplatzhalter 2">
            <a:extLst>
              <a:ext uri="{FF2B5EF4-FFF2-40B4-BE49-F238E27FC236}">
                <a16:creationId xmlns:a16="http://schemas.microsoft.com/office/drawing/2014/main" id="{7566C7FB-7EF4-4BE5-4E0C-6E4BD5A03702}"/>
              </a:ext>
            </a:extLst>
          </p:cNvPr>
          <p:cNvGraphicFramePr>
            <a:graphicFrameLocks noGrp="1"/>
          </p:cNvGraphicFramePr>
          <p:nvPr>
            <p:ph idx="1"/>
            <p:extLst>
              <p:ext uri="{D42A27DB-BD31-4B8C-83A1-F6EECF244321}">
                <p14:modId xmlns:p14="http://schemas.microsoft.com/office/powerpoint/2010/main" val="1695187603"/>
              </p:ext>
            </p:extLst>
          </p:nvPr>
        </p:nvGraphicFramePr>
        <p:xfrm>
          <a:off x="0" y="2120203"/>
          <a:ext cx="6096000" cy="4269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269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Colourful smoke">
            <a:extLst>
              <a:ext uri="{FF2B5EF4-FFF2-40B4-BE49-F238E27FC236}">
                <a16:creationId xmlns:a16="http://schemas.microsoft.com/office/drawing/2014/main" id="{F825B30B-9089-F34A-A64E-95A386796B3F}"/>
              </a:ext>
            </a:extLst>
          </p:cNvPr>
          <p:cNvPicPr>
            <a:picLocks noChangeAspect="1"/>
          </p:cNvPicPr>
          <p:nvPr/>
        </p:nvPicPr>
        <p:blipFill rotWithShape="1">
          <a:blip r:embed="rId3">
            <a:alphaModFix amt="60000"/>
          </a:blip>
          <a:srcRect t="25000"/>
          <a:stretch/>
        </p:blipFill>
        <p:spPr>
          <a:xfrm>
            <a:off x="-1" y="10"/>
            <a:ext cx="12192001" cy="6857990"/>
          </a:xfrm>
          <a:prstGeom prst="rect">
            <a:avLst/>
          </a:prstGeom>
        </p:spPr>
      </p:pic>
      <p:sp>
        <p:nvSpPr>
          <p:cNvPr id="2" name="Titel 1">
            <a:extLst>
              <a:ext uri="{FF2B5EF4-FFF2-40B4-BE49-F238E27FC236}">
                <a16:creationId xmlns:a16="http://schemas.microsoft.com/office/drawing/2014/main" id="{2A03C5F8-2ADB-8483-8E71-D430082EAECF}"/>
              </a:ext>
            </a:extLst>
          </p:cNvPr>
          <p:cNvSpPr>
            <a:spLocks noGrp="1"/>
          </p:cNvSpPr>
          <p:nvPr>
            <p:ph type="title"/>
          </p:nvPr>
        </p:nvSpPr>
        <p:spPr>
          <a:xfrm>
            <a:off x="838199" y="557189"/>
            <a:ext cx="5155263" cy="5571899"/>
          </a:xfrm>
        </p:spPr>
        <p:txBody>
          <a:bodyPr>
            <a:normAutofit/>
          </a:bodyPr>
          <a:lstStyle/>
          <a:p>
            <a:r>
              <a:rPr lang="de-DE" b="0" i="0" dirty="0">
                <a:solidFill>
                  <a:srgbClr val="FFFFFF"/>
                </a:solidFill>
                <a:effectLst/>
                <a:latin typeface="Söhne"/>
              </a:rPr>
              <a:t>Smog </a:t>
            </a:r>
            <a:br>
              <a:rPr lang="de-DE" b="0" i="0" dirty="0">
                <a:solidFill>
                  <a:srgbClr val="FFFFFF"/>
                </a:solidFill>
                <a:effectLst/>
                <a:latin typeface="Söhne"/>
              </a:rPr>
            </a:br>
            <a:r>
              <a:rPr lang="de-DE" b="0" i="0" dirty="0">
                <a:solidFill>
                  <a:srgbClr val="FFFFFF"/>
                </a:solidFill>
                <a:effectLst/>
                <a:latin typeface="Söhne"/>
              </a:rPr>
              <a:t>Levels</a:t>
            </a:r>
            <a:endParaRPr lang="de-DE" dirty="0">
              <a:solidFill>
                <a:srgbClr val="FFFFFF"/>
              </a:solidFill>
            </a:endParaRPr>
          </a:p>
        </p:txBody>
      </p:sp>
      <p:graphicFrame>
        <p:nvGraphicFramePr>
          <p:cNvPr id="4" name="Tabelle 3">
            <a:extLst>
              <a:ext uri="{FF2B5EF4-FFF2-40B4-BE49-F238E27FC236}">
                <a16:creationId xmlns:a16="http://schemas.microsoft.com/office/drawing/2014/main" id="{1E147884-BDBD-BCAE-4DFA-589323088E62}"/>
              </a:ext>
            </a:extLst>
          </p:cNvPr>
          <p:cNvGraphicFramePr>
            <a:graphicFrameLocks noGrp="1"/>
          </p:cNvGraphicFramePr>
          <p:nvPr>
            <p:extLst>
              <p:ext uri="{D42A27DB-BD31-4B8C-83A1-F6EECF244321}">
                <p14:modId xmlns:p14="http://schemas.microsoft.com/office/powerpoint/2010/main" val="2671414498"/>
              </p:ext>
            </p:extLst>
          </p:nvPr>
        </p:nvGraphicFramePr>
        <p:xfrm>
          <a:off x="2562225" y="728913"/>
          <a:ext cx="8791577" cy="5400176"/>
        </p:xfrm>
        <a:graphic>
          <a:graphicData uri="http://schemas.openxmlformats.org/drawingml/2006/table">
            <a:tbl>
              <a:tblPr/>
              <a:tblGrid>
                <a:gridCol w="781050">
                  <a:extLst>
                    <a:ext uri="{9D8B030D-6E8A-4147-A177-3AD203B41FA5}">
                      <a16:colId xmlns:a16="http://schemas.microsoft.com/office/drawing/2014/main" val="1069522725"/>
                    </a:ext>
                  </a:extLst>
                </a:gridCol>
                <a:gridCol w="1627625">
                  <a:extLst>
                    <a:ext uri="{9D8B030D-6E8A-4147-A177-3AD203B41FA5}">
                      <a16:colId xmlns:a16="http://schemas.microsoft.com/office/drawing/2014/main" val="1254763325"/>
                    </a:ext>
                  </a:extLst>
                </a:gridCol>
                <a:gridCol w="3239650">
                  <a:extLst>
                    <a:ext uri="{9D8B030D-6E8A-4147-A177-3AD203B41FA5}">
                      <a16:colId xmlns:a16="http://schemas.microsoft.com/office/drawing/2014/main" val="2867229852"/>
                    </a:ext>
                  </a:extLst>
                </a:gridCol>
                <a:gridCol w="3143252">
                  <a:extLst>
                    <a:ext uri="{9D8B030D-6E8A-4147-A177-3AD203B41FA5}">
                      <a16:colId xmlns:a16="http://schemas.microsoft.com/office/drawing/2014/main" val="339974261"/>
                    </a:ext>
                  </a:extLst>
                </a:gridCol>
              </a:tblGrid>
              <a:tr h="608325">
                <a:tc>
                  <a:txBody>
                    <a:bodyPr/>
                    <a:lstStyle/>
                    <a:p>
                      <a:r>
                        <a:rPr lang="de-DE" sz="1600" dirty="0"/>
                        <a:t>AQI</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de-DE" sz="1600">
                          <a:effectLst/>
                        </a:rPr>
                        <a:t>Air Pollution Level</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de-DE" sz="1600" dirty="0"/>
                        <a:t>Health </a:t>
                      </a:r>
                      <a:r>
                        <a:rPr lang="de-DE" sz="1600" dirty="0" err="1"/>
                        <a:t>Implications</a:t>
                      </a:r>
                      <a:endParaRPr lang="de-DE" sz="1600" dirty="0"/>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de-DE" sz="1600" dirty="0" err="1"/>
                        <a:t>Cautionary</a:t>
                      </a:r>
                      <a:r>
                        <a:rPr lang="de-DE" sz="1600" dirty="0"/>
                        <a:t> Statement</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1397885"/>
                  </a:ext>
                </a:extLst>
              </a:tr>
              <a:tr h="952764">
                <a:tc>
                  <a:txBody>
                    <a:bodyPr/>
                    <a:lstStyle/>
                    <a:p>
                      <a:r>
                        <a:rPr lang="de-DE" sz="1600" dirty="0">
                          <a:solidFill>
                            <a:srgbClr val="FFFFFF"/>
                          </a:solidFill>
                          <a:effectLst/>
                        </a:rPr>
                        <a:t>0 - 50</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9966"/>
                    </a:solidFill>
                  </a:tcPr>
                </a:tc>
                <a:tc>
                  <a:txBody>
                    <a:bodyPr/>
                    <a:lstStyle/>
                    <a:p>
                      <a:pPr algn="ctr"/>
                      <a:r>
                        <a:rPr lang="de-DE" sz="1600">
                          <a:solidFill>
                            <a:srgbClr val="FFFFFF"/>
                          </a:solidFill>
                          <a:effectLst/>
                        </a:rPr>
                        <a:t>Good</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9966"/>
                    </a:solidFill>
                  </a:tcPr>
                </a:tc>
                <a:tc>
                  <a:txBody>
                    <a:bodyPr/>
                    <a:lstStyle/>
                    <a:p>
                      <a:r>
                        <a:rPr lang="en-US" sz="1600" dirty="0">
                          <a:solidFill>
                            <a:srgbClr val="FFFFFF"/>
                          </a:solidFill>
                          <a:effectLst/>
                        </a:rPr>
                        <a:t>Air quality is considered satisfactory, and air pollution poses little or no risk</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9966"/>
                    </a:solidFill>
                  </a:tcPr>
                </a:tc>
                <a:tc>
                  <a:txBody>
                    <a:bodyPr/>
                    <a:lstStyle/>
                    <a:p>
                      <a:r>
                        <a:rPr lang="de-DE" sz="1600" dirty="0">
                          <a:solidFill>
                            <a:srgbClr val="FFFFFF"/>
                          </a:solidFill>
                          <a:effectLst/>
                        </a:rPr>
                        <a:t>None</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9966"/>
                    </a:solidFill>
                  </a:tcPr>
                </a:tc>
                <a:extLst>
                  <a:ext uri="{0D108BD9-81ED-4DB2-BD59-A6C34878D82A}">
                    <a16:rowId xmlns:a16="http://schemas.microsoft.com/office/drawing/2014/main" val="4071115996"/>
                  </a:ext>
                </a:extLst>
              </a:tr>
              <a:tr h="2297848">
                <a:tc>
                  <a:txBody>
                    <a:bodyPr/>
                    <a:lstStyle/>
                    <a:p>
                      <a:r>
                        <a:rPr lang="de-DE" sz="1600" dirty="0">
                          <a:solidFill>
                            <a:srgbClr val="000000"/>
                          </a:solidFill>
                          <a:effectLst/>
                        </a:rPr>
                        <a:t>51 -100</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DE33"/>
                    </a:solidFill>
                  </a:tcPr>
                </a:tc>
                <a:tc>
                  <a:txBody>
                    <a:bodyPr/>
                    <a:lstStyle/>
                    <a:p>
                      <a:pPr algn="ctr"/>
                      <a:r>
                        <a:rPr lang="de-DE" sz="1600" dirty="0">
                          <a:solidFill>
                            <a:srgbClr val="000000"/>
                          </a:solidFill>
                          <a:effectLst/>
                        </a:rPr>
                        <a:t>Moderate</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DE33"/>
                    </a:solidFill>
                  </a:tcPr>
                </a:tc>
                <a:tc>
                  <a:txBody>
                    <a:bodyPr/>
                    <a:lstStyle/>
                    <a:p>
                      <a:r>
                        <a:rPr lang="en-US" sz="1600" dirty="0">
                          <a:solidFill>
                            <a:srgbClr val="000000"/>
                          </a:solidFill>
                          <a:effectLst/>
                        </a:rPr>
                        <a:t>Air quality is acceptable; however, for some pollutants there may be a moderate health concern for a very small number of people who are unusually sensitive to air pollution.</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DE33"/>
                    </a:solidFill>
                  </a:tcPr>
                </a:tc>
                <a:tc>
                  <a:txBody>
                    <a:bodyPr/>
                    <a:lstStyle/>
                    <a:p>
                      <a:r>
                        <a:rPr lang="en-US" sz="1600" dirty="0">
                          <a:solidFill>
                            <a:srgbClr val="000000"/>
                          </a:solidFill>
                          <a:effectLst/>
                        </a:rPr>
                        <a:t>Active children and adults, and people with respiratory disease, such as asthma, should limit prolonged outdoor exertion.</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DE33"/>
                    </a:solidFill>
                  </a:tcPr>
                </a:tc>
                <a:extLst>
                  <a:ext uri="{0D108BD9-81ED-4DB2-BD59-A6C34878D82A}">
                    <a16:rowId xmlns:a16="http://schemas.microsoft.com/office/drawing/2014/main" val="1971816275"/>
                  </a:ext>
                </a:extLst>
              </a:tr>
              <a:tr h="1541239">
                <a:tc>
                  <a:txBody>
                    <a:bodyPr/>
                    <a:lstStyle/>
                    <a:p>
                      <a:r>
                        <a:rPr lang="de-DE" sz="1600" dirty="0">
                          <a:solidFill>
                            <a:srgbClr val="000000"/>
                          </a:solidFill>
                          <a:effectLst/>
                        </a:rPr>
                        <a:t>101-150</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9933"/>
                    </a:solidFill>
                  </a:tcPr>
                </a:tc>
                <a:tc>
                  <a:txBody>
                    <a:bodyPr/>
                    <a:lstStyle/>
                    <a:p>
                      <a:pPr algn="ctr"/>
                      <a:r>
                        <a:rPr lang="de-DE" sz="1600">
                          <a:solidFill>
                            <a:srgbClr val="000000"/>
                          </a:solidFill>
                          <a:effectLst/>
                        </a:rPr>
                        <a:t>Unhealthy for Sensitive Groups</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9933"/>
                    </a:solidFill>
                  </a:tcPr>
                </a:tc>
                <a:tc>
                  <a:txBody>
                    <a:bodyPr/>
                    <a:lstStyle/>
                    <a:p>
                      <a:r>
                        <a:rPr lang="en-US" sz="1600" dirty="0">
                          <a:solidFill>
                            <a:srgbClr val="000000"/>
                          </a:solidFill>
                          <a:effectLst/>
                        </a:rPr>
                        <a:t>Members of sensitive groups may experience health effects. The general public is not likely to be affected.</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9933"/>
                    </a:solidFill>
                  </a:tcPr>
                </a:tc>
                <a:tc>
                  <a:txBody>
                    <a:bodyPr/>
                    <a:lstStyle/>
                    <a:p>
                      <a:r>
                        <a:rPr lang="en-US" sz="1600" dirty="0">
                          <a:solidFill>
                            <a:srgbClr val="000000"/>
                          </a:solidFill>
                          <a:effectLst/>
                        </a:rPr>
                        <a:t>Active children and adults, and people with respiratory disease, such as asthma, should limit prolonged outdoor exertion.</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2268056782"/>
                  </a:ext>
                </a:extLst>
              </a:tr>
            </a:tbl>
          </a:graphicData>
        </a:graphic>
      </p:graphicFrame>
    </p:spTree>
    <p:extLst>
      <p:ext uri="{BB962C8B-B14F-4D97-AF65-F5344CB8AC3E}">
        <p14:creationId xmlns:p14="http://schemas.microsoft.com/office/powerpoint/2010/main" val="1069368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Colourful smoke">
            <a:extLst>
              <a:ext uri="{FF2B5EF4-FFF2-40B4-BE49-F238E27FC236}">
                <a16:creationId xmlns:a16="http://schemas.microsoft.com/office/drawing/2014/main" id="{F825B30B-9089-F34A-A64E-95A386796B3F}"/>
              </a:ext>
            </a:extLst>
          </p:cNvPr>
          <p:cNvPicPr>
            <a:picLocks noChangeAspect="1"/>
          </p:cNvPicPr>
          <p:nvPr/>
        </p:nvPicPr>
        <p:blipFill rotWithShape="1">
          <a:blip r:embed="rId3">
            <a:alphaModFix amt="60000"/>
          </a:blip>
          <a:srcRect t="25000"/>
          <a:stretch/>
        </p:blipFill>
        <p:spPr>
          <a:xfrm>
            <a:off x="-1" y="10"/>
            <a:ext cx="12192001" cy="6857990"/>
          </a:xfrm>
          <a:prstGeom prst="rect">
            <a:avLst/>
          </a:prstGeom>
        </p:spPr>
      </p:pic>
      <p:sp>
        <p:nvSpPr>
          <p:cNvPr id="2" name="Titel 1">
            <a:extLst>
              <a:ext uri="{FF2B5EF4-FFF2-40B4-BE49-F238E27FC236}">
                <a16:creationId xmlns:a16="http://schemas.microsoft.com/office/drawing/2014/main" id="{2A03C5F8-2ADB-8483-8E71-D430082EAECF}"/>
              </a:ext>
            </a:extLst>
          </p:cNvPr>
          <p:cNvSpPr>
            <a:spLocks noGrp="1"/>
          </p:cNvSpPr>
          <p:nvPr>
            <p:ph type="title"/>
          </p:nvPr>
        </p:nvSpPr>
        <p:spPr>
          <a:xfrm>
            <a:off x="838199" y="557189"/>
            <a:ext cx="5155263" cy="5571899"/>
          </a:xfrm>
        </p:spPr>
        <p:txBody>
          <a:bodyPr>
            <a:normAutofit/>
          </a:bodyPr>
          <a:lstStyle/>
          <a:p>
            <a:r>
              <a:rPr lang="de-DE" b="0" i="0" dirty="0">
                <a:solidFill>
                  <a:srgbClr val="FFFFFF"/>
                </a:solidFill>
                <a:effectLst/>
                <a:latin typeface="Söhne"/>
              </a:rPr>
              <a:t>Smog </a:t>
            </a:r>
            <a:br>
              <a:rPr lang="de-DE" b="0" i="0" dirty="0">
                <a:solidFill>
                  <a:srgbClr val="FFFFFF"/>
                </a:solidFill>
                <a:effectLst/>
                <a:latin typeface="Söhne"/>
              </a:rPr>
            </a:br>
            <a:r>
              <a:rPr lang="de-DE" b="0" i="0" dirty="0">
                <a:solidFill>
                  <a:srgbClr val="FFFFFF"/>
                </a:solidFill>
                <a:effectLst/>
                <a:latin typeface="Söhne"/>
              </a:rPr>
              <a:t>Levels</a:t>
            </a:r>
            <a:endParaRPr lang="de-DE" dirty="0">
              <a:solidFill>
                <a:srgbClr val="FFFFFF"/>
              </a:solidFill>
            </a:endParaRPr>
          </a:p>
        </p:txBody>
      </p:sp>
      <p:graphicFrame>
        <p:nvGraphicFramePr>
          <p:cNvPr id="4" name="Tabelle 3">
            <a:extLst>
              <a:ext uri="{FF2B5EF4-FFF2-40B4-BE49-F238E27FC236}">
                <a16:creationId xmlns:a16="http://schemas.microsoft.com/office/drawing/2014/main" id="{1E147884-BDBD-BCAE-4DFA-589323088E62}"/>
              </a:ext>
            </a:extLst>
          </p:cNvPr>
          <p:cNvGraphicFramePr>
            <a:graphicFrameLocks noGrp="1"/>
          </p:cNvGraphicFramePr>
          <p:nvPr>
            <p:extLst>
              <p:ext uri="{D42A27DB-BD31-4B8C-83A1-F6EECF244321}">
                <p14:modId xmlns:p14="http://schemas.microsoft.com/office/powerpoint/2010/main" val="1562940107"/>
              </p:ext>
            </p:extLst>
          </p:nvPr>
        </p:nvGraphicFramePr>
        <p:xfrm>
          <a:off x="2581276" y="728912"/>
          <a:ext cx="8772526" cy="5400176"/>
        </p:xfrm>
        <a:graphic>
          <a:graphicData uri="http://schemas.openxmlformats.org/drawingml/2006/table">
            <a:tbl>
              <a:tblPr/>
              <a:tblGrid>
                <a:gridCol w="749717">
                  <a:extLst>
                    <a:ext uri="{9D8B030D-6E8A-4147-A177-3AD203B41FA5}">
                      <a16:colId xmlns:a16="http://schemas.microsoft.com/office/drawing/2014/main" val="1069522725"/>
                    </a:ext>
                  </a:extLst>
                </a:gridCol>
                <a:gridCol w="1574382">
                  <a:extLst>
                    <a:ext uri="{9D8B030D-6E8A-4147-A177-3AD203B41FA5}">
                      <a16:colId xmlns:a16="http://schemas.microsoft.com/office/drawing/2014/main" val="1254763325"/>
                    </a:ext>
                  </a:extLst>
                </a:gridCol>
                <a:gridCol w="3362325">
                  <a:extLst>
                    <a:ext uri="{9D8B030D-6E8A-4147-A177-3AD203B41FA5}">
                      <a16:colId xmlns:a16="http://schemas.microsoft.com/office/drawing/2014/main" val="2867229852"/>
                    </a:ext>
                  </a:extLst>
                </a:gridCol>
                <a:gridCol w="3086102">
                  <a:extLst>
                    <a:ext uri="{9D8B030D-6E8A-4147-A177-3AD203B41FA5}">
                      <a16:colId xmlns:a16="http://schemas.microsoft.com/office/drawing/2014/main" val="339974261"/>
                    </a:ext>
                  </a:extLst>
                </a:gridCol>
              </a:tblGrid>
              <a:tr h="643147">
                <a:tc>
                  <a:txBody>
                    <a:bodyPr/>
                    <a:lstStyle/>
                    <a:p>
                      <a:r>
                        <a:rPr lang="de-DE" sz="1600" dirty="0"/>
                        <a:t>AQI</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de-DE" sz="1600">
                          <a:effectLst/>
                        </a:rPr>
                        <a:t>Air Pollution Level</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de-DE" sz="1600" dirty="0"/>
                        <a:t>Health </a:t>
                      </a:r>
                      <a:r>
                        <a:rPr lang="de-DE" sz="1600" dirty="0" err="1"/>
                        <a:t>Implications</a:t>
                      </a:r>
                      <a:endParaRPr lang="de-DE" sz="1600" dirty="0"/>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de-DE" sz="1600" dirty="0" err="1"/>
                        <a:t>Cautionary</a:t>
                      </a:r>
                      <a:r>
                        <a:rPr lang="de-DE" sz="1600" dirty="0"/>
                        <a:t> Statement</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1397885"/>
                  </a:ext>
                </a:extLst>
              </a:tr>
              <a:tr h="1899853">
                <a:tc>
                  <a:txBody>
                    <a:bodyPr/>
                    <a:lstStyle/>
                    <a:p>
                      <a:r>
                        <a:rPr lang="de-DE" sz="1600">
                          <a:solidFill>
                            <a:srgbClr val="FFFFFF"/>
                          </a:solidFill>
                          <a:effectLst/>
                        </a:rPr>
                        <a:t>151-200</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0033"/>
                    </a:solidFill>
                  </a:tcPr>
                </a:tc>
                <a:tc>
                  <a:txBody>
                    <a:bodyPr/>
                    <a:lstStyle/>
                    <a:p>
                      <a:pPr algn="ctr"/>
                      <a:r>
                        <a:rPr lang="de-DE" sz="1600" dirty="0" err="1">
                          <a:solidFill>
                            <a:srgbClr val="FFFFFF"/>
                          </a:solidFill>
                          <a:effectLst/>
                        </a:rPr>
                        <a:t>Unhealthy</a:t>
                      </a:r>
                      <a:endParaRPr lang="de-DE" sz="1600" dirty="0">
                        <a:solidFill>
                          <a:srgbClr val="FFFFFF"/>
                        </a:solidFill>
                        <a:effectLst/>
                      </a:endParaRP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0033"/>
                    </a:solidFill>
                  </a:tcPr>
                </a:tc>
                <a:tc>
                  <a:txBody>
                    <a:bodyPr/>
                    <a:lstStyle/>
                    <a:p>
                      <a:r>
                        <a:rPr lang="en-US" sz="1600" dirty="0">
                          <a:solidFill>
                            <a:srgbClr val="FFFFFF"/>
                          </a:solidFill>
                          <a:effectLst/>
                        </a:rPr>
                        <a:t>Everyone may begin to experience health effects; members of sensitive groups may experience more serious health effects</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0033"/>
                    </a:solidFill>
                  </a:tcPr>
                </a:tc>
                <a:tc>
                  <a:txBody>
                    <a:bodyPr/>
                    <a:lstStyle/>
                    <a:p>
                      <a:r>
                        <a:rPr lang="en-US" sz="1600" dirty="0">
                          <a:solidFill>
                            <a:srgbClr val="FFFFFF"/>
                          </a:solidFill>
                          <a:effectLst/>
                        </a:rPr>
                        <a:t>Active children and adults, and people with respiratory disease, such as asthma, should avoid prolonged outdoor exertion; everyone else, especially children, should limit prolonged outdoor exertion</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0033"/>
                    </a:solidFill>
                  </a:tcPr>
                </a:tc>
                <a:extLst>
                  <a:ext uri="{0D108BD9-81ED-4DB2-BD59-A6C34878D82A}">
                    <a16:rowId xmlns:a16="http://schemas.microsoft.com/office/drawing/2014/main" val="2651306211"/>
                  </a:ext>
                </a:extLst>
              </a:tr>
              <a:tr h="1899853">
                <a:tc>
                  <a:txBody>
                    <a:bodyPr/>
                    <a:lstStyle/>
                    <a:p>
                      <a:r>
                        <a:rPr lang="de-DE" sz="1600">
                          <a:solidFill>
                            <a:srgbClr val="FFFFFF"/>
                          </a:solidFill>
                          <a:effectLst/>
                        </a:rPr>
                        <a:t>201-300</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0099"/>
                    </a:solidFill>
                  </a:tcPr>
                </a:tc>
                <a:tc>
                  <a:txBody>
                    <a:bodyPr/>
                    <a:lstStyle/>
                    <a:p>
                      <a:pPr algn="ctr"/>
                      <a:r>
                        <a:rPr lang="de-DE" sz="1600" dirty="0">
                          <a:solidFill>
                            <a:srgbClr val="FFFFFF"/>
                          </a:solidFill>
                          <a:effectLst/>
                        </a:rPr>
                        <a:t>Very </a:t>
                      </a:r>
                      <a:r>
                        <a:rPr lang="de-DE" sz="1600" dirty="0" err="1">
                          <a:solidFill>
                            <a:srgbClr val="FFFFFF"/>
                          </a:solidFill>
                          <a:effectLst/>
                        </a:rPr>
                        <a:t>Unhealthy</a:t>
                      </a:r>
                      <a:endParaRPr lang="de-DE" sz="1600" dirty="0">
                        <a:solidFill>
                          <a:srgbClr val="FFFFFF"/>
                        </a:solidFill>
                        <a:effectLst/>
                      </a:endParaRP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0099"/>
                    </a:solidFill>
                  </a:tcPr>
                </a:tc>
                <a:tc>
                  <a:txBody>
                    <a:bodyPr/>
                    <a:lstStyle/>
                    <a:p>
                      <a:r>
                        <a:rPr lang="en-US" sz="1600" dirty="0">
                          <a:solidFill>
                            <a:srgbClr val="FFFFFF"/>
                          </a:solidFill>
                          <a:effectLst/>
                        </a:rPr>
                        <a:t>Health warnings of emergency conditions. The entire population is more likely to be affected.</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0099"/>
                    </a:solidFill>
                  </a:tcPr>
                </a:tc>
                <a:tc>
                  <a:txBody>
                    <a:bodyPr/>
                    <a:lstStyle/>
                    <a:p>
                      <a:r>
                        <a:rPr lang="en-US" sz="1600" dirty="0">
                          <a:solidFill>
                            <a:srgbClr val="FFFFFF"/>
                          </a:solidFill>
                          <a:effectLst/>
                        </a:rPr>
                        <a:t>Active children and adults, and people with respiratory disease, such as asthma, should avoid all outdoor exertion; everyone else, especially children, should limit outdoor exertion.</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60099"/>
                    </a:solidFill>
                  </a:tcPr>
                </a:tc>
                <a:extLst>
                  <a:ext uri="{0D108BD9-81ED-4DB2-BD59-A6C34878D82A}">
                    <a16:rowId xmlns:a16="http://schemas.microsoft.com/office/drawing/2014/main" val="70246947"/>
                  </a:ext>
                </a:extLst>
              </a:tr>
              <a:tr h="957323">
                <a:tc>
                  <a:txBody>
                    <a:bodyPr/>
                    <a:lstStyle/>
                    <a:p>
                      <a:r>
                        <a:rPr lang="de-DE" sz="1600">
                          <a:solidFill>
                            <a:srgbClr val="FFFFFF"/>
                          </a:solidFill>
                          <a:effectLst/>
                        </a:rPr>
                        <a:t>300+</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E0023"/>
                    </a:solidFill>
                  </a:tcPr>
                </a:tc>
                <a:tc>
                  <a:txBody>
                    <a:bodyPr/>
                    <a:lstStyle/>
                    <a:p>
                      <a:pPr algn="ctr"/>
                      <a:r>
                        <a:rPr lang="de-DE" sz="1600">
                          <a:solidFill>
                            <a:srgbClr val="FFFFFF"/>
                          </a:solidFill>
                          <a:effectLst/>
                        </a:rPr>
                        <a:t>Hazardous</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E0023"/>
                    </a:solidFill>
                  </a:tcPr>
                </a:tc>
                <a:tc>
                  <a:txBody>
                    <a:bodyPr/>
                    <a:lstStyle/>
                    <a:p>
                      <a:r>
                        <a:rPr lang="en-US" sz="1600">
                          <a:solidFill>
                            <a:srgbClr val="FFFFFF"/>
                          </a:solidFill>
                          <a:effectLst/>
                        </a:rPr>
                        <a:t>Health alert: everyone may experience more serious health effects</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E0023"/>
                    </a:solidFill>
                  </a:tcPr>
                </a:tc>
                <a:tc>
                  <a:txBody>
                    <a:bodyPr/>
                    <a:lstStyle/>
                    <a:p>
                      <a:r>
                        <a:rPr lang="en-US" sz="1600" dirty="0">
                          <a:solidFill>
                            <a:srgbClr val="FFFFFF"/>
                          </a:solidFill>
                          <a:effectLst/>
                        </a:rPr>
                        <a:t>Everyone should avoid all outdoor exertion</a:t>
                      </a:r>
                    </a:p>
                  </a:txBody>
                  <a:tcPr marL="11481" marR="11481" marT="5741" marB="574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E0023"/>
                    </a:solidFill>
                  </a:tcPr>
                </a:tc>
                <a:extLst>
                  <a:ext uri="{0D108BD9-81ED-4DB2-BD59-A6C34878D82A}">
                    <a16:rowId xmlns:a16="http://schemas.microsoft.com/office/drawing/2014/main" val="4240313662"/>
                  </a:ext>
                </a:extLst>
              </a:tr>
            </a:tbl>
          </a:graphicData>
        </a:graphic>
      </p:graphicFrame>
    </p:spTree>
    <p:extLst>
      <p:ext uri="{BB962C8B-B14F-4D97-AF65-F5344CB8AC3E}">
        <p14:creationId xmlns:p14="http://schemas.microsoft.com/office/powerpoint/2010/main" val="2563639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F16609FC-4315-25D7-FEDB-BDEDFCD36DA5}"/>
              </a:ext>
            </a:extLst>
          </p:cNvPr>
          <p:cNvSpPr>
            <a:spLocks noGrp="1"/>
          </p:cNvSpPr>
          <p:nvPr>
            <p:ph type="title"/>
          </p:nvPr>
        </p:nvSpPr>
        <p:spPr>
          <a:xfrm>
            <a:off x="838200" y="468113"/>
            <a:ext cx="4631033" cy="1383109"/>
          </a:xfrm>
        </p:spPr>
        <p:txBody>
          <a:bodyPr anchor="b">
            <a:normAutofit/>
          </a:bodyPr>
          <a:lstStyle/>
          <a:p>
            <a:r>
              <a:rPr lang="de-DE" sz="3500" b="0" i="0" dirty="0" err="1">
                <a:solidFill>
                  <a:schemeClr val="bg1"/>
                </a:solidFill>
                <a:effectLst/>
                <a:latin typeface="Söhne"/>
              </a:rPr>
              <a:t>Ecological</a:t>
            </a:r>
            <a:r>
              <a:rPr lang="de-DE" sz="3500" b="0" i="0" dirty="0">
                <a:solidFill>
                  <a:schemeClr val="bg1"/>
                </a:solidFill>
                <a:effectLst/>
                <a:latin typeface="Söhne"/>
              </a:rPr>
              <a:t> </a:t>
            </a:r>
            <a:r>
              <a:rPr lang="de-DE" sz="3500" b="0" i="0" dirty="0" err="1">
                <a:solidFill>
                  <a:schemeClr val="bg1"/>
                </a:solidFill>
                <a:effectLst/>
                <a:latin typeface="Söhne"/>
              </a:rPr>
              <a:t>Consequences</a:t>
            </a:r>
            <a:r>
              <a:rPr lang="de-DE" sz="3500" b="0" i="0" dirty="0">
                <a:solidFill>
                  <a:schemeClr val="bg1"/>
                </a:solidFill>
                <a:effectLst/>
                <a:latin typeface="Söhne"/>
              </a:rPr>
              <a:t> </a:t>
            </a:r>
            <a:r>
              <a:rPr lang="de-DE" sz="3500" b="0" i="0" dirty="0" err="1">
                <a:solidFill>
                  <a:schemeClr val="bg1"/>
                </a:solidFill>
                <a:effectLst/>
                <a:latin typeface="Söhne"/>
              </a:rPr>
              <a:t>of</a:t>
            </a:r>
            <a:r>
              <a:rPr lang="de-DE" sz="3500" b="0" i="0" dirty="0">
                <a:solidFill>
                  <a:schemeClr val="bg1"/>
                </a:solidFill>
                <a:effectLst/>
                <a:latin typeface="Söhne"/>
              </a:rPr>
              <a:t> Smog</a:t>
            </a:r>
            <a:endParaRPr lang="de-DE" sz="3500" dirty="0">
              <a:solidFill>
                <a:schemeClr val="bg1"/>
              </a:solidFill>
            </a:endParaRPr>
          </a:p>
        </p:txBody>
      </p:sp>
      <p:cxnSp>
        <p:nvCxnSpPr>
          <p:cNvPr id="27" name="Straight Connector 26">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Pattern created by river delta taken from above">
            <a:extLst>
              <a:ext uri="{FF2B5EF4-FFF2-40B4-BE49-F238E27FC236}">
                <a16:creationId xmlns:a16="http://schemas.microsoft.com/office/drawing/2014/main" id="{AA8602A8-003E-68C3-CEC2-FC16435ED7AD}"/>
              </a:ext>
            </a:extLst>
          </p:cNvPr>
          <p:cNvPicPr>
            <a:picLocks noChangeAspect="1"/>
          </p:cNvPicPr>
          <p:nvPr/>
        </p:nvPicPr>
        <p:blipFill rotWithShape="1">
          <a:blip r:embed="rId3"/>
          <a:srcRect l="9792" r="15496" b="-2"/>
          <a:stretch/>
        </p:blipFill>
        <p:spPr>
          <a:xfrm>
            <a:off x="6515727" y="1159668"/>
            <a:ext cx="5676273" cy="5698332"/>
          </a:xfrm>
          <a:prstGeom prst="rect">
            <a:avLst/>
          </a:prstGeom>
        </p:spPr>
      </p:pic>
      <p:grpSp>
        <p:nvGrpSpPr>
          <p:cNvPr id="29" name="Group 28">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30" name="Straight Connector 29">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5" name="Inhaltsplatzhalter 2">
            <a:extLst>
              <a:ext uri="{FF2B5EF4-FFF2-40B4-BE49-F238E27FC236}">
                <a16:creationId xmlns:a16="http://schemas.microsoft.com/office/drawing/2014/main" id="{2439BAAB-2187-0202-DFCB-53FFF76E1DC1}"/>
              </a:ext>
            </a:extLst>
          </p:cNvPr>
          <p:cNvGraphicFramePr>
            <a:graphicFrameLocks noGrp="1"/>
          </p:cNvGraphicFramePr>
          <p:nvPr>
            <p:ph idx="1"/>
            <p:extLst>
              <p:ext uri="{D42A27DB-BD31-4B8C-83A1-F6EECF244321}">
                <p14:modId xmlns:p14="http://schemas.microsoft.com/office/powerpoint/2010/main" val="68188340"/>
              </p:ext>
            </p:extLst>
          </p:nvPr>
        </p:nvGraphicFramePr>
        <p:xfrm>
          <a:off x="20936" y="2143175"/>
          <a:ext cx="6075064" cy="4200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3478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AC7E188A-400B-E29C-4960-3AB57A315437}"/>
              </a:ext>
            </a:extLst>
          </p:cNvPr>
          <p:cNvSpPr>
            <a:spLocks noGrp="1"/>
          </p:cNvSpPr>
          <p:nvPr>
            <p:ph type="title"/>
          </p:nvPr>
        </p:nvSpPr>
        <p:spPr>
          <a:xfrm>
            <a:off x="838200" y="468113"/>
            <a:ext cx="4631033" cy="1383109"/>
          </a:xfrm>
        </p:spPr>
        <p:txBody>
          <a:bodyPr anchor="b">
            <a:normAutofit/>
          </a:bodyPr>
          <a:lstStyle/>
          <a:p>
            <a:r>
              <a:rPr lang="de-DE" sz="3800" b="0" i="0" dirty="0">
                <a:solidFill>
                  <a:schemeClr val="bg1"/>
                </a:solidFill>
                <a:effectLst/>
                <a:latin typeface="Söhne"/>
              </a:rPr>
              <a:t>Health </a:t>
            </a:r>
            <a:r>
              <a:rPr lang="de-DE" sz="3800" b="0" i="0" dirty="0" err="1">
                <a:solidFill>
                  <a:schemeClr val="bg1"/>
                </a:solidFill>
                <a:effectLst/>
                <a:latin typeface="Söhne"/>
              </a:rPr>
              <a:t>Consequences</a:t>
            </a:r>
            <a:r>
              <a:rPr lang="de-DE" sz="3800" b="0" i="0" dirty="0">
                <a:solidFill>
                  <a:schemeClr val="bg1"/>
                </a:solidFill>
                <a:effectLst/>
                <a:latin typeface="Söhne"/>
              </a:rPr>
              <a:t> </a:t>
            </a:r>
            <a:r>
              <a:rPr lang="de-DE" sz="3800" b="0" i="0" dirty="0" err="1">
                <a:solidFill>
                  <a:schemeClr val="bg1"/>
                </a:solidFill>
                <a:effectLst/>
                <a:latin typeface="Söhne"/>
              </a:rPr>
              <a:t>of</a:t>
            </a:r>
            <a:r>
              <a:rPr lang="de-DE" sz="3800" b="0" i="0" dirty="0">
                <a:solidFill>
                  <a:schemeClr val="bg1"/>
                </a:solidFill>
                <a:effectLst/>
                <a:latin typeface="Söhne"/>
              </a:rPr>
              <a:t> Smog</a:t>
            </a:r>
            <a:endParaRPr lang="de-DE" sz="3800" dirty="0">
              <a:solidFill>
                <a:schemeClr val="bg1"/>
              </a:solidFill>
            </a:endParaRPr>
          </a:p>
        </p:txBody>
      </p:sp>
      <p:cxnSp>
        <p:nvCxnSpPr>
          <p:cNvPr id="50" name="Straight Connector 49">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Stethoscope">
            <a:extLst>
              <a:ext uri="{FF2B5EF4-FFF2-40B4-BE49-F238E27FC236}">
                <a16:creationId xmlns:a16="http://schemas.microsoft.com/office/drawing/2014/main" id="{56F88563-C748-0EE2-4E5C-E2D24B7487C2}"/>
              </a:ext>
            </a:extLst>
          </p:cNvPr>
          <p:cNvPicPr>
            <a:picLocks noChangeAspect="1"/>
          </p:cNvPicPr>
          <p:nvPr/>
        </p:nvPicPr>
        <p:blipFill rotWithShape="1">
          <a:blip r:embed="rId2"/>
          <a:srcRect l="23527" r="9982"/>
          <a:stretch/>
        </p:blipFill>
        <p:spPr>
          <a:xfrm>
            <a:off x="6515727" y="1159668"/>
            <a:ext cx="5676273" cy="5698332"/>
          </a:xfrm>
          <a:prstGeom prst="rect">
            <a:avLst/>
          </a:prstGeom>
        </p:spPr>
      </p:pic>
      <p:grpSp>
        <p:nvGrpSpPr>
          <p:cNvPr id="52" name="Group 51">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53" name="Straight Connector 52">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5" name="Inhaltsplatzhalter 2">
            <a:extLst>
              <a:ext uri="{FF2B5EF4-FFF2-40B4-BE49-F238E27FC236}">
                <a16:creationId xmlns:a16="http://schemas.microsoft.com/office/drawing/2014/main" id="{93F11FA8-003B-F377-152D-F0DD9FF0BE85}"/>
              </a:ext>
            </a:extLst>
          </p:cNvPr>
          <p:cNvGraphicFramePr>
            <a:graphicFrameLocks noGrp="1"/>
          </p:cNvGraphicFramePr>
          <p:nvPr>
            <p:ph idx="1"/>
            <p:extLst>
              <p:ext uri="{D42A27DB-BD31-4B8C-83A1-F6EECF244321}">
                <p14:modId xmlns:p14="http://schemas.microsoft.com/office/powerpoint/2010/main" val="3294042908"/>
              </p:ext>
            </p:extLst>
          </p:nvPr>
        </p:nvGraphicFramePr>
        <p:xfrm>
          <a:off x="0" y="2120203"/>
          <a:ext cx="6096000" cy="426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744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a:extLst>
              <a:ext uri="{FF2B5EF4-FFF2-40B4-BE49-F238E27FC236}">
                <a16:creationId xmlns:a16="http://schemas.microsoft.com/office/drawing/2014/main" id="{16D7D6F6-0DC0-9489-9CBB-0C0E72846E1A}"/>
              </a:ext>
            </a:extLst>
          </p:cNvPr>
          <p:cNvSpPr>
            <a:spLocks noGrp="1"/>
          </p:cNvSpPr>
          <p:nvPr>
            <p:ph type="title"/>
          </p:nvPr>
        </p:nvSpPr>
        <p:spPr>
          <a:xfrm>
            <a:off x="838200" y="468113"/>
            <a:ext cx="4631033" cy="1383109"/>
          </a:xfrm>
        </p:spPr>
        <p:txBody>
          <a:bodyPr anchor="b">
            <a:normAutofit/>
          </a:bodyPr>
          <a:lstStyle/>
          <a:p>
            <a:r>
              <a:rPr lang="de-DE" sz="3800" b="0" i="0" dirty="0" err="1">
                <a:solidFill>
                  <a:schemeClr val="bg1"/>
                </a:solidFill>
                <a:effectLst/>
                <a:latin typeface="Söhne"/>
              </a:rPr>
              <a:t>Reflection</a:t>
            </a:r>
            <a:r>
              <a:rPr lang="de-DE" sz="3800" b="0" i="0" dirty="0">
                <a:solidFill>
                  <a:schemeClr val="bg1"/>
                </a:solidFill>
                <a:effectLst/>
                <a:latin typeface="Söhne"/>
              </a:rPr>
              <a:t> on </a:t>
            </a:r>
            <a:r>
              <a:rPr lang="de-DE" sz="3800" b="0" i="0" dirty="0" err="1">
                <a:solidFill>
                  <a:schemeClr val="bg1"/>
                </a:solidFill>
                <a:effectLst/>
                <a:latin typeface="Söhne"/>
              </a:rPr>
              <a:t>Our</a:t>
            </a:r>
            <a:r>
              <a:rPr lang="de-DE" sz="3800" b="0" i="0" dirty="0">
                <a:solidFill>
                  <a:schemeClr val="bg1"/>
                </a:solidFill>
                <a:effectLst/>
                <a:latin typeface="Söhne"/>
              </a:rPr>
              <a:t> Lifestyles</a:t>
            </a:r>
            <a:endParaRPr lang="de-DE" sz="3800" dirty="0">
              <a:solidFill>
                <a:schemeClr val="bg1"/>
              </a:solidFill>
            </a:endParaRPr>
          </a:p>
        </p:txBody>
      </p:sp>
      <p:cxnSp>
        <p:nvCxnSpPr>
          <p:cNvPr id="68" name="Straight Connector 67">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Smoke coming out of power plant">
            <a:extLst>
              <a:ext uri="{FF2B5EF4-FFF2-40B4-BE49-F238E27FC236}">
                <a16:creationId xmlns:a16="http://schemas.microsoft.com/office/drawing/2014/main" id="{756093CA-2EDE-078F-E098-3EFB42AE6D47}"/>
              </a:ext>
            </a:extLst>
          </p:cNvPr>
          <p:cNvPicPr>
            <a:picLocks noChangeAspect="1"/>
          </p:cNvPicPr>
          <p:nvPr/>
        </p:nvPicPr>
        <p:blipFill rotWithShape="1">
          <a:blip r:embed="rId2"/>
          <a:srcRect l="16754" r="16754"/>
          <a:stretch/>
        </p:blipFill>
        <p:spPr>
          <a:xfrm>
            <a:off x="6515727" y="1159668"/>
            <a:ext cx="5676273" cy="5698332"/>
          </a:xfrm>
          <a:prstGeom prst="rect">
            <a:avLst/>
          </a:prstGeom>
        </p:spPr>
      </p:pic>
      <p:grpSp>
        <p:nvGrpSpPr>
          <p:cNvPr id="70" name="Group 69">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71" name="Straight Connector 70">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8" name="Inhaltsplatzhalter 2">
            <a:extLst>
              <a:ext uri="{FF2B5EF4-FFF2-40B4-BE49-F238E27FC236}">
                <a16:creationId xmlns:a16="http://schemas.microsoft.com/office/drawing/2014/main" id="{751EA7AE-11D4-C4D4-1492-BD9CBA5459DB}"/>
              </a:ext>
            </a:extLst>
          </p:cNvPr>
          <p:cNvGraphicFramePr>
            <a:graphicFrameLocks noGrp="1"/>
          </p:cNvGraphicFramePr>
          <p:nvPr>
            <p:ph idx="1"/>
            <p:extLst>
              <p:ext uri="{D42A27DB-BD31-4B8C-83A1-F6EECF244321}">
                <p14:modId xmlns:p14="http://schemas.microsoft.com/office/powerpoint/2010/main" val="2714143335"/>
              </p:ext>
            </p:extLst>
          </p:nvPr>
        </p:nvGraphicFramePr>
        <p:xfrm>
          <a:off x="20934" y="2120204"/>
          <a:ext cx="6075066" cy="4269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708307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b99e1ab-2856-40f9-b274-35fc83730e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AD5EF095C4AE04DB4DD3C4BC54DDA52" ma:contentTypeVersion="14" ma:contentTypeDescription="Ein neues Dokument erstellen." ma:contentTypeScope="" ma:versionID="88e5a502f30564a3214dce262054b1bf">
  <xsd:schema xmlns:xsd="http://www.w3.org/2001/XMLSchema" xmlns:xs="http://www.w3.org/2001/XMLSchema" xmlns:p="http://schemas.microsoft.com/office/2006/metadata/properties" xmlns:ns3="fb99e1ab-2856-40f9-b274-35fc83730e36" xmlns:ns4="cd791482-f834-4dc3-866c-01e68076ae91" targetNamespace="http://schemas.microsoft.com/office/2006/metadata/properties" ma:root="true" ma:fieldsID="a074fe74e415e5cd2bdb6bcd6fa50c70" ns3:_="" ns4:_="">
    <xsd:import namespace="fb99e1ab-2856-40f9-b274-35fc83730e36"/>
    <xsd:import namespace="cd791482-f834-4dc3-866c-01e68076ae9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ingHintHash"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99e1ab-2856-40f9-b274-35fc83730e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791482-f834-4dc3-866c-01e68076ae91"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3" nillable="true" ma:displayName="Freigabehinweishash" ma:hidden="true" ma:internalName="SharingHintHash" ma:readOnly="true">
      <xsd:simpleType>
        <xsd:restriction base="dms:Text"/>
      </xsd:simpleType>
    </xsd:element>
    <xsd:element name="SharedWithDetails" ma:index="14"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D32FF0-48E1-41B0-AC04-731CD4106B2C}">
  <ds:schemaRefs>
    <ds:schemaRef ds:uri="http://schemas.microsoft.com/sharepoint/v3/contenttype/forms"/>
  </ds:schemaRefs>
</ds:datastoreItem>
</file>

<file path=customXml/itemProps2.xml><?xml version="1.0" encoding="utf-8"?>
<ds:datastoreItem xmlns:ds="http://schemas.openxmlformats.org/officeDocument/2006/customXml" ds:itemID="{9E4E85B5-F48A-4BFC-A0CD-B6A89B682DDF}">
  <ds:schemaRefs>
    <ds:schemaRef ds:uri="http://schemas.microsoft.com/office/2006/metadata/properties"/>
    <ds:schemaRef ds:uri="http://www.w3.org/2000/xmlns/"/>
    <ds:schemaRef ds:uri="fb99e1ab-2856-40f9-b274-35fc83730e36"/>
    <ds:schemaRef ds:uri="http://www.w3.org/2001/XMLSchema-instance"/>
  </ds:schemaRefs>
</ds:datastoreItem>
</file>

<file path=customXml/itemProps3.xml><?xml version="1.0" encoding="utf-8"?>
<ds:datastoreItem xmlns:ds="http://schemas.openxmlformats.org/officeDocument/2006/customXml" ds:itemID="{6850D2A8-25EA-4974-8802-9865C1BEB3F0}">
  <ds:schemaRefs>
    <ds:schemaRef ds:uri="http://schemas.microsoft.com/office/2006/metadata/contentType"/>
    <ds:schemaRef ds:uri="http://schemas.microsoft.com/office/2006/metadata/properties/metaAttributes"/>
    <ds:schemaRef ds:uri="http://www.w3.org/2000/xmlns/"/>
    <ds:schemaRef ds:uri="http://www.w3.org/2001/XMLSchema"/>
    <ds:schemaRef ds:uri="fb99e1ab-2856-40f9-b274-35fc83730e36"/>
    <ds:schemaRef ds:uri="cd791482-f834-4dc3-866c-01e68076ae91"/>
  </ds:schemaRefs>
</ds:datastoreItem>
</file>

<file path=docProps/app.xml><?xml version="1.0" encoding="utf-8"?>
<Properties xmlns="http://schemas.openxmlformats.org/officeDocument/2006/extended-properties" xmlns:vt="http://schemas.openxmlformats.org/officeDocument/2006/docPropsVTypes">
  <TotalTime>0</TotalTime>
  <Words>844</Words>
  <Application>Microsoft Office PowerPoint</Application>
  <PresentationFormat>Breitbild</PresentationFormat>
  <Paragraphs>108</Paragraphs>
  <Slides>15</Slides>
  <Notes>6</Notes>
  <HiddenSlides>0</HiddenSlides>
  <MMClips>1</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Office</vt:lpstr>
      <vt:lpstr>Smog</vt:lpstr>
      <vt:lpstr>Content</vt:lpstr>
      <vt:lpstr>Introduction</vt:lpstr>
      <vt:lpstr>Causes of Smog</vt:lpstr>
      <vt:lpstr>Smog  Levels</vt:lpstr>
      <vt:lpstr>Smog  Levels</vt:lpstr>
      <vt:lpstr>Ecological Consequences of Smog</vt:lpstr>
      <vt:lpstr>Health Consequences of Smog</vt:lpstr>
      <vt:lpstr>Reflection on Our Lifestyles</vt:lpstr>
      <vt:lpstr>Solutions to Prevent and Reduce Smog</vt:lpstr>
      <vt:lpstr>Individual Actions for Clean Air</vt:lpstr>
      <vt:lpstr>Collaborative Efforts</vt:lpstr>
      <vt:lpstr>Conclusion</vt:lpstr>
      <vt:lpstr>Questions and Answers</vt:lpstr>
      <vt:lpstr>Geschwister-Scholl-Gymnasium       Aachen, Germany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Smog</dc:title>
  <dc:creator>Fabian Wehning</dc:creator>
  <cp:lastModifiedBy>Fabian Wehning</cp:lastModifiedBy>
  <cp:revision>2</cp:revision>
  <dcterms:created xsi:type="dcterms:W3CDTF">2023-05-28T11:53:18Z</dcterms:created>
  <dcterms:modified xsi:type="dcterms:W3CDTF">2023-06-14T05:11:36Z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0x0101001AD5EF095C4AE04DB4DD3C4BC54DDA52</vt:lpwstr>
  </property>
</Properties>
</file>